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6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7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0A9CF8-F076-494F-9D80-A69CC4F0C89D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58A85-598D-4D37-A286-FB3DBDFB7C14}">
      <dgm:prSet phldrT="[Text]" custT="1"/>
      <dgm:spPr/>
      <dgm:t>
        <a:bodyPr/>
        <a:lstStyle/>
        <a:p>
          <a:endParaRPr lang="en-US" sz="4000" dirty="0">
            <a:latin typeface="Comic Sans MS" pitchFamily="66" charset="0"/>
          </a:endParaRPr>
        </a:p>
      </dgm:t>
    </dgm:pt>
    <dgm:pt modelId="{A84093B9-27A5-4503-B5E4-B1C0DF7910C3}" type="sibTrans" cxnId="{ACF58F7C-68C5-4CCD-A56A-DFA65A73A51E}">
      <dgm:prSet/>
      <dgm:spPr/>
      <dgm:t>
        <a:bodyPr/>
        <a:lstStyle/>
        <a:p>
          <a:endParaRPr lang="en-US"/>
        </a:p>
      </dgm:t>
    </dgm:pt>
    <dgm:pt modelId="{41440C78-7B62-4555-AA82-74C9DDAA6503}" type="parTrans" cxnId="{ACF58F7C-68C5-4CCD-A56A-DFA65A73A51E}">
      <dgm:prSet/>
      <dgm:spPr/>
      <dgm:t>
        <a:bodyPr/>
        <a:lstStyle/>
        <a:p>
          <a:endParaRPr lang="en-US"/>
        </a:p>
      </dgm:t>
    </dgm:pt>
    <dgm:pt modelId="{8664426D-D62E-4B6C-9779-46F8B4AE84B4}" type="pres">
      <dgm:prSet presAssocID="{5A0A9CF8-F076-494F-9D80-A69CC4F0C89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68BB43-A9E6-4A3F-BE4D-F02E1858465E}" type="pres">
      <dgm:prSet presAssocID="{5A0A9CF8-F076-494F-9D80-A69CC4F0C89D}" presName="ribbon" presStyleLbl="node1" presStyleIdx="0" presStyleCnt="1" custScaleY="95652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D1555E3-1EA8-4534-BC83-1D8CA794C3CF}" type="pres">
      <dgm:prSet presAssocID="{5A0A9CF8-F076-494F-9D80-A69CC4F0C89D}" presName="leftArrowText" presStyleLbl="node1" presStyleIdx="0" presStyleCnt="1" custLinFactNeighborX="527" custLinFactNeighborY="929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7BC1D-60A3-4E83-A66E-345959C09473}" type="pres">
      <dgm:prSet presAssocID="{5A0A9CF8-F076-494F-9D80-A69CC4F0C89D}" presName="rightArrowText" presStyleLbl="node1" presStyleIdx="0" presStyleCnt="1" custLinFactNeighborX="1115" custLinFactNeighborY="-18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3EE7FE-695A-4BD8-BEF4-D38E8490901A}" type="presOf" srcId="{5A0A9CF8-F076-494F-9D80-A69CC4F0C89D}" destId="{8664426D-D62E-4B6C-9779-46F8B4AE84B4}" srcOrd="0" destOrd="0" presId="urn:microsoft.com/office/officeart/2005/8/layout/arrow6"/>
    <dgm:cxn modelId="{A9FB6A34-5707-4A01-A877-5F7F9763590D}" type="presOf" srcId="{0C858A85-598D-4D37-A286-FB3DBDFB7C14}" destId="{4D1555E3-1EA8-4534-BC83-1D8CA794C3CF}" srcOrd="0" destOrd="0" presId="urn:microsoft.com/office/officeart/2005/8/layout/arrow6"/>
    <dgm:cxn modelId="{ACF58F7C-68C5-4CCD-A56A-DFA65A73A51E}" srcId="{5A0A9CF8-F076-494F-9D80-A69CC4F0C89D}" destId="{0C858A85-598D-4D37-A286-FB3DBDFB7C14}" srcOrd="0" destOrd="0" parTransId="{41440C78-7B62-4555-AA82-74C9DDAA6503}" sibTransId="{A84093B9-27A5-4503-B5E4-B1C0DF7910C3}"/>
    <dgm:cxn modelId="{1C75E862-5FA1-4A6E-8741-74E032CE6C30}" type="presParOf" srcId="{8664426D-D62E-4B6C-9779-46F8B4AE84B4}" destId="{F368BB43-A9E6-4A3F-BE4D-F02E1858465E}" srcOrd="0" destOrd="0" presId="urn:microsoft.com/office/officeart/2005/8/layout/arrow6"/>
    <dgm:cxn modelId="{9B5C2424-8999-4810-8306-D0F63DC56C6F}" type="presParOf" srcId="{8664426D-D62E-4B6C-9779-46F8B4AE84B4}" destId="{4D1555E3-1EA8-4534-BC83-1D8CA794C3CF}" srcOrd="1" destOrd="0" presId="urn:microsoft.com/office/officeart/2005/8/layout/arrow6"/>
    <dgm:cxn modelId="{BB225C9D-6E8A-493E-98E3-20F86DFFC788}" type="presParOf" srcId="{8664426D-D62E-4B6C-9779-46F8B4AE84B4}" destId="{ECC7BC1D-60A3-4E83-A66E-345959C0947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5D35F6-D1B0-4D26-A0D4-2B063C4C52D1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371DE7-559E-4BEC-960D-B870FCB308C4}">
      <dgm:prSet phldrT="[Text]" phldr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BE7E871-E37E-47B9-A2CE-D9154F5DDA0B}" type="parTrans" cxnId="{4683B568-1121-4E6B-85EA-8D4E5F3595B1}">
      <dgm:prSet/>
      <dgm:spPr/>
      <dgm:t>
        <a:bodyPr/>
        <a:lstStyle/>
        <a:p>
          <a:endParaRPr lang="en-US"/>
        </a:p>
      </dgm:t>
    </dgm:pt>
    <dgm:pt modelId="{44EF53F2-D054-415B-8F82-235DD542196E}" type="sibTrans" cxnId="{4683B568-1121-4E6B-85EA-8D4E5F3595B1}">
      <dgm:prSet/>
      <dgm:spPr/>
      <dgm:t>
        <a:bodyPr/>
        <a:lstStyle/>
        <a:p>
          <a:endParaRPr lang="en-US"/>
        </a:p>
      </dgm:t>
    </dgm:pt>
    <dgm:pt modelId="{F704F183-7891-4072-9D43-7372CCEFB9BB}">
      <dgm:prSet phldrT="[Text]"/>
      <dgm:spPr/>
      <dgm:t>
        <a:bodyPr/>
        <a:lstStyle/>
        <a:p>
          <a:endParaRPr lang="en-US" dirty="0">
            <a:latin typeface="Comic Sans MS" pitchFamily="66" charset="0"/>
          </a:endParaRPr>
        </a:p>
      </dgm:t>
    </dgm:pt>
    <dgm:pt modelId="{06F88EDE-B8C7-46B4-9461-972D5A48B4B2}" type="parTrans" cxnId="{16CD9828-A359-49F4-95BC-B6E11024209A}">
      <dgm:prSet/>
      <dgm:spPr/>
      <dgm:t>
        <a:bodyPr/>
        <a:lstStyle/>
        <a:p>
          <a:endParaRPr lang="en-US"/>
        </a:p>
      </dgm:t>
    </dgm:pt>
    <dgm:pt modelId="{72C7E056-2B45-4041-BB69-3110113759AE}" type="sibTrans" cxnId="{16CD9828-A359-49F4-95BC-B6E11024209A}">
      <dgm:prSet/>
      <dgm:spPr/>
      <dgm:t>
        <a:bodyPr/>
        <a:lstStyle/>
        <a:p>
          <a:endParaRPr lang="en-US"/>
        </a:p>
      </dgm:t>
    </dgm:pt>
    <dgm:pt modelId="{8FEB9222-9D03-4AB5-8B1B-6262FE0E2767}">
      <dgm:prSet phldrT="[Text]" phldr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4B8978D-23BE-402E-A812-AB51C538CE97}" type="parTrans" cxnId="{F0CF0DEA-39C5-4B96-9624-EC92C16C222E}">
      <dgm:prSet/>
      <dgm:spPr/>
      <dgm:t>
        <a:bodyPr/>
        <a:lstStyle/>
        <a:p>
          <a:endParaRPr lang="en-US"/>
        </a:p>
      </dgm:t>
    </dgm:pt>
    <dgm:pt modelId="{CD537DAF-05D8-4E4F-AAB7-179503D816E6}" type="sibTrans" cxnId="{F0CF0DEA-39C5-4B96-9624-EC92C16C222E}">
      <dgm:prSet/>
      <dgm:spPr/>
      <dgm:t>
        <a:bodyPr/>
        <a:lstStyle/>
        <a:p>
          <a:endParaRPr lang="en-US"/>
        </a:p>
      </dgm:t>
    </dgm:pt>
    <dgm:pt modelId="{039CF8F0-A4BA-4178-9EA8-9CE6CBDD76A2}">
      <dgm:prSet phldrT="[Text]"/>
      <dgm:spPr/>
      <dgm:t>
        <a:bodyPr/>
        <a:lstStyle/>
        <a:p>
          <a:endParaRPr lang="en-US" dirty="0">
            <a:latin typeface="Comic Sans MS" pitchFamily="66" charset="0"/>
          </a:endParaRPr>
        </a:p>
      </dgm:t>
    </dgm:pt>
    <dgm:pt modelId="{FA086359-B707-4887-8D30-C6FBF5739416}" type="parTrans" cxnId="{6A4997C2-7003-4C58-95B1-3D31E3AE9636}">
      <dgm:prSet/>
      <dgm:spPr/>
      <dgm:t>
        <a:bodyPr/>
        <a:lstStyle/>
        <a:p>
          <a:endParaRPr lang="en-US"/>
        </a:p>
      </dgm:t>
    </dgm:pt>
    <dgm:pt modelId="{6E2AC5BF-F286-4CB2-ACAE-36EFBB53EE05}" type="sibTrans" cxnId="{6A4997C2-7003-4C58-95B1-3D31E3AE9636}">
      <dgm:prSet/>
      <dgm:spPr/>
      <dgm:t>
        <a:bodyPr/>
        <a:lstStyle/>
        <a:p>
          <a:endParaRPr lang="en-US"/>
        </a:p>
      </dgm:t>
    </dgm:pt>
    <dgm:pt modelId="{122FBAD8-2B95-40D7-BEB3-0626BBECE8AF}" type="pres">
      <dgm:prSet presAssocID="{595D35F6-D1B0-4D26-A0D4-2B063C4C52D1}" presName="Name0" presStyleCnt="0">
        <dgm:presLayoutVars>
          <dgm:dir/>
          <dgm:animLvl val="lvl"/>
          <dgm:resizeHandles/>
        </dgm:presLayoutVars>
      </dgm:prSet>
      <dgm:spPr/>
    </dgm:pt>
    <dgm:pt modelId="{7975081B-BAA7-4954-8A58-6A1CCD74D166}" type="pres">
      <dgm:prSet presAssocID="{BF371DE7-559E-4BEC-960D-B870FCB308C4}" presName="linNode" presStyleCnt="0"/>
      <dgm:spPr/>
    </dgm:pt>
    <dgm:pt modelId="{B3774EFF-0591-492C-840A-64B9F5C9D78E}" type="pres">
      <dgm:prSet presAssocID="{BF371DE7-559E-4BEC-960D-B870FCB308C4}" presName="parentShp" presStyleLbl="node1" presStyleIdx="0" presStyleCnt="2">
        <dgm:presLayoutVars>
          <dgm:bulletEnabled val="1"/>
        </dgm:presLayoutVars>
      </dgm:prSet>
      <dgm:spPr/>
    </dgm:pt>
    <dgm:pt modelId="{46C3A1D0-EEA4-4B3C-9FA1-6B8BCD3C4F94}" type="pres">
      <dgm:prSet presAssocID="{BF371DE7-559E-4BEC-960D-B870FCB308C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AE9846-DC5F-4B24-A957-8ACDE9495080}" type="pres">
      <dgm:prSet presAssocID="{44EF53F2-D054-415B-8F82-235DD542196E}" presName="spacing" presStyleCnt="0"/>
      <dgm:spPr/>
    </dgm:pt>
    <dgm:pt modelId="{4388EC92-9609-4117-88D6-87953228E7B8}" type="pres">
      <dgm:prSet presAssocID="{8FEB9222-9D03-4AB5-8B1B-6262FE0E2767}" presName="linNode" presStyleCnt="0"/>
      <dgm:spPr/>
    </dgm:pt>
    <dgm:pt modelId="{9868B321-A6F9-445B-AD0E-7E1239CE1732}" type="pres">
      <dgm:prSet presAssocID="{8FEB9222-9D03-4AB5-8B1B-6262FE0E2767}" presName="parentShp" presStyleLbl="node1" presStyleIdx="1" presStyleCnt="2">
        <dgm:presLayoutVars>
          <dgm:bulletEnabled val="1"/>
        </dgm:presLayoutVars>
      </dgm:prSet>
      <dgm:spPr/>
    </dgm:pt>
    <dgm:pt modelId="{68150B3B-68E1-4163-A90A-3A780D149C83}" type="pres">
      <dgm:prSet presAssocID="{8FEB9222-9D03-4AB5-8B1B-6262FE0E276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4997C2-7003-4C58-95B1-3D31E3AE9636}" srcId="{8FEB9222-9D03-4AB5-8B1B-6262FE0E2767}" destId="{039CF8F0-A4BA-4178-9EA8-9CE6CBDD76A2}" srcOrd="0" destOrd="0" parTransId="{FA086359-B707-4887-8D30-C6FBF5739416}" sibTransId="{6E2AC5BF-F286-4CB2-ACAE-36EFBB53EE05}"/>
    <dgm:cxn modelId="{64F92E64-7C29-476D-938A-0BFB8413C617}" type="presOf" srcId="{595D35F6-D1B0-4D26-A0D4-2B063C4C52D1}" destId="{122FBAD8-2B95-40D7-BEB3-0626BBECE8AF}" srcOrd="0" destOrd="0" presId="urn:microsoft.com/office/officeart/2005/8/layout/vList6"/>
    <dgm:cxn modelId="{AD7B10B8-6A21-4534-9991-F458C50AD342}" type="presOf" srcId="{8FEB9222-9D03-4AB5-8B1B-6262FE0E2767}" destId="{9868B321-A6F9-445B-AD0E-7E1239CE1732}" srcOrd="0" destOrd="0" presId="urn:microsoft.com/office/officeart/2005/8/layout/vList6"/>
    <dgm:cxn modelId="{8A1E8A11-C5AA-4D72-B1E9-D067AAC7BA7D}" type="presOf" srcId="{BF371DE7-559E-4BEC-960D-B870FCB308C4}" destId="{B3774EFF-0591-492C-840A-64B9F5C9D78E}" srcOrd="0" destOrd="0" presId="urn:microsoft.com/office/officeart/2005/8/layout/vList6"/>
    <dgm:cxn modelId="{4683B568-1121-4E6B-85EA-8D4E5F3595B1}" srcId="{595D35F6-D1B0-4D26-A0D4-2B063C4C52D1}" destId="{BF371DE7-559E-4BEC-960D-B870FCB308C4}" srcOrd="0" destOrd="0" parTransId="{3BE7E871-E37E-47B9-A2CE-D9154F5DDA0B}" sibTransId="{44EF53F2-D054-415B-8F82-235DD542196E}"/>
    <dgm:cxn modelId="{16CD9828-A359-49F4-95BC-B6E11024209A}" srcId="{BF371DE7-559E-4BEC-960D-B870FCB308C4}" destId="{F704F183-7891-4072-9D43-7372CCEFB9BB}" srcOrd="0" destOrd="0" parTransId="{06F88EDE-B8C7-46B4-9461-972D5A48B4B2}" sibTransId="{72C7E056-2B45-4041-BB69-3110113759AE}"/>
    <dgm:cxn modelId="{F0CF0DEA-39C5-4B96-9624-EC92C16C222E}" srcId="{595D35F6-D1B0-4D26-A0D4-2B063C4C52D1}" destId="{8FEB9222-9D03-4AB5-8B1B-6262FE0E2767}" srcOrd="1" destOrd="0" parTransId="{94B8978D-23BE-402E-A812-AB51C538CE97}" sibTransId="{CD537DAF-05D8-4E4F-AAB7-179503D816E6}"/>
    <dgm:cxn modelId="{587BFB69-9CAE-4923-BD3C-5DA49EE908A8}" type="presOf" srcId="{039CF8F0-A4BA-4178-9EA8-9CE6CBDD76A2}" destId="{68150B3B-68E1-4163-A90A-3A780D149C83}" srcOrd="0" destOrd="0" presId="urn:microsoft.com/office/officeart/2005/8/layout/vList6"/>
    <dgm:cxn modelId="{18599A6C-296E-483A-ACD9-777CBCEEA3FF}" type="presOf" srcId="{F704F183-7891-4072-9D43-7372CCEFB9BB}" destId="{46C3A1D0-EEA4-4B3C-9FA1-6B8BCD3C4F94}" srcOrd="0" destOrd="0" presId="urn:microsoft.com/office/officeart/2005/8/layout/vList6"/>
    <dgm:cxn modelId="{F4759908-CE6C-4714-BEFB-862C8D607AB7}" type="presParOf" srcId="{122FBAD8-2B95-40D7-BEB3-0626BBECE8AF}" destId="{7975081B-BAA7-4954-8A58-6A1CCD74D166}" srcOrd="0" destOrd="0" presId="urn:microsoft.com/office/officeart/2005/8/layout/vList6"/>
    <dgm:cxn modelId="{A7AEC1F6-BCCD-4F60-A3CC-61C26AED07D0}" type="presParOf" srcId="{7975081B-BAA7-4954-8A58-6A1CCD74D166}" destId="{B3774EFF-0591-492C-840A-64B9F5C9D78E}" srcOrd="0" destOrd="0" presId="urn:microsoft.com/office/officeart/2005/8/layout/vList6"/>
    <dgm:cxn modelId="{46459978-DDA1-4872-A471-CB05D05653D3}" type="presParOf" srcId="{7975081B-BAA7-4954-8A58-6A1CCD74D166}" destId="{46C3A1D0-EEA4-4B3C-9FA1-6B8BCD3C4F94}" srcOrd="1" destOrd="0" presId="urn:microsoft.com/office/officeart/2005/8/layout/vList6"/>
    <dgm:cxn modelId="{261B93C3-F4BA-4540-A157-7869316FE3EC}" type="presParOf" srcId="{122FBAD8-2B95-40D7-BEB3-0626BBECE8AF}" destId="{82AE9846-DC5F-4B24-A957-8ACDE9495080}" srcOrd="1" destOrd="0" presId="urn:microsoft.com/office/officeart/2005/8/layout/vList6"/>
    <dgm:cxn modelId="{16BA612F-11F0-41E9-AC2B-5C98370BFA66}" type="presParOf" srcId="{122FBAD8-2B95-40D7-BEB3-0626BBECE8AF}" destId="{4388EC92-9609-4117-88D6-87953228E7B8}" srcOrd="2" destOrd="0" presId="urn:microsoft.com/office/officeart/2005/8/layout/vList6"/>
    <dgm:cxn modelId="{B3D0258F-BF93-4F5D-9892-42E777863AB3}" type="presParOf" srcId="{4388EC92-9609-4117-88D6-87953228E7B8}" destId="{9868B321-A6F9-445B-AD0E-7E1239CE1732}" srcOrd="0" destOrd="0" presId="urn:microsoft.com/office/officeart/2005/8/layout/vList6"/>
    <dgm:cxn modelId="{0E0E3623-7341-418D-B8A3-E2F64BB8D4E2}" type="presParOf" srcId="{4388EC92-9609-4117-88D6-87953228E7B8}" destId="{68150B3B-68E1-4163-A90A-3A780D149C8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297E99-1CF5-4213-AD3C-D3C99235DA5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EFA847A-8CAB-4869-81F2-F4BDD0E7C4CA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en-US" dirty="0" smtClean="0">
            <a:latin typeface="Comic Sans MS" pitchFamily="66" charset="0"/>
          </a:endParaRPr>
        </a:p>
      </dgm:t>
    </dgm:pt>
    <dgm:pt modelId="{E4BEE72B-28E9-4148-954E-330F509F50A5}" type="parTrans" cxnId="{5ABCB054-4248-46ED-AA93-8C1692537150}">
      <dgm:prSet/>
      <dgm:spPr/>
      <dgm:t>
        <a:bodyPr/>
        <a:lstStyle/>
        <a:p>
          <a:endParaRPr lang="en-US"/>
        </a:p>
      </dgm:t>
    </dgm:pt>
    <dgm:pt modelId="{342DA5B0-7B18-4C86-8C94-D8076D0DDD6C}" type="sibTrans" cxnId="{5ABCB054-4248-46ED-AA93-8C1692537150}">
      <dgm:prSet/>
      <dgm:spPr/>
      <dgm:t>
        <a:bodyPr/>
        <a:lstStyle/>
        <a:p>
          <a:endParaRPr lang="en-US"/>
        </a:p>
      </dgm:t>
    </dgm:pt>
    <dgm:pt modelId="{719EE624-77DD-43A7-9598-27744EE60E6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en-US" dirty="0">
            <a:latin typeface="Comic Sans MS" pitchFamily="66" charset="0"/>
          </a:endParaRPr>
        </a:p>
      </dgm:t>
    </dgm:pt>
    <dgm:pt modelId="{5C863DA6-A758-435D-A29E-F701930FE698}" type="parTrans" cxnId="{2100BAAD-628A-4128-8C1B-3E57113DB7B5}">
      <dgm:prSet/>
      <dgm:spPr/>
      <dgm:t>
        <a:bodyPr/>
        <a:lstStyle/>
        <a:p>
          <a:endParaRPr lang="en-US"/>
        </a:p>
      </dgm:t>
    </dgm:pt>
    <dgm:pt modelId="{8F5B8310-8F25-4708-B326-80E5BFAD66BB}" type="sibTrans" cxnId="{2100BAAD-628A-4128-8C1B-3E57113DB7B5}">
      <dgm:prSet/>
      <dgm:spPr/>
      <dgm:t>
        <a:bodyPr/>
        <a:lstStyle/>
        <a:p>
          <a:endParaRPr lang="en-US"/>
        </a:p>
      </dgm:t>
    </dgm:pt>
    <dgm:pt modelId="{B2DC1EB8-C03C-4B1B-AF51-B0B451B78485}" type="pres">
      <dgm:prSet presAssocID="{81297E99-1CF5-4213-AD3C-D3C99235DA5B}" presName="Name0" presStyleCnt="0">
        <dgm:presLayoutVars>
          <dgm:dir/>
          <dgm:animLvl val="lvl"/>
          <dgm:resizeHandles val="exact"/>
        </dgm:presLayoutVars>
      </dgm:prSet>
      <dgm:spPr/>
    </dgm:pt>
    <dgm:pt modelId="{2BB80CC8-687E-4F52-9B01-F5B95467D568}" type="pres">
      <dgm:prSet presAssocID="{EEFA847A-8CAB-4869-81F2-F4BDD0E7C4CA}" presName="parTxOnly" presStyleLbl="node1" presStyleIdx="0" presStyleCnt="2" custLinFactNeighborX="-17803" custLinFactNeighborY="266">
        <dgm:presLayoutVars>
          <dgm:chMax val="0"/>
          <dgm:chPref val="0"/>
          <dgm:bulletEnabled val="1"/>
        </dgm:presLayoutVars>
      </dgm:prSet>
      <dgm:spPr/>
    </dgm:pt>
    <dgm:pt modelId="{0FE9E5AF-1DD3-412D-B462-D33325196D69}" type="pres">
      <dgm:prSet presAssocID="{342DA5B0-7B18-4C86-8C94-D8076D0DDD6C}" presName="parTxOnlySpace" presStyleCnt="0"/>
      <dgm:spPr/>
    </dgm:pt>
    <dgm:pt modelId="{4147E9FA-0068-4285-9334-52DD672591BE}" type="pres">
      <dgm:prSet presAssocID="{719EE624-77DD-43A7-9598-27744EE60E68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BF06C80A-A9C3-4DBA-9A01-5F73682CD90F}" type="presOf" srcId="{719EE624-77DD-43A7-9598-27744EE60E68}" destId="{4147E9FA-0068-4285-9334-52DD672591BE}" srcOrd="0" destOrd="0" presId="urn:microsoft.com/office/officeart/2005/8/layout/chevron1"/>
    <dgm:cxn modelId="{1A6671A8-784F-40CF-BECC-4804D8CD178A}" type="presOf" srcId="{EEFA847A-8CAB-4869-81F2-F4BDD0E7C4CA}" destId="{2BB80CC8-687E-4F52-9B01-F5B95467D568}" srcOrd="0" destOrd="0" presId="urn:microsoft.com/office/officeart/2005/8/layout/chevron1"/>
    <dgm:cxn modelId="{2100BAAD-628A-4128-8C1B-3E57113DB7B5}" srcId="{81297E99-1CF5-4213-AD3C-D3C99235DA5B}" destId="{719EE624-77DD-43A7-9598-27744EE60E68}" srcOrd="1" destOrd="0" parTransId="{5C863DA6-A758-435D-A29E-F701930FE698}" sibTransId="{8F5B8310-8F25-4708-B326-80E5BFAD66BB}"/>
    <dgm:cxn modelId="{16218218-97D7-436F-AF39-21186E8E44CB}" type="presOf" srcId="{81297E99-1CF5-4213-AD3C-D3C99235DA5B}" destId="{B2DC1EB8-C03C-4B1B-AF51-B0B451B78485}" srcOrd="0" destOrd="0" presId="urn:microsoft.com/office/officeart/2005/8/layout/chevron1"/>
    <dgm:cxn modelId="{5ABCB054-4248-46ED-AA93-8C1692537150}" srcId="{81297E99-1CF5-4213-AD3C-D3C99235DA5B}" destId="{EEFA847A-8CAB-4869-81F2-F4BDD0E7C4CA}" srcOrd="0" destOrd="0" parTransId="{E4BEE72B-28E9-4148-954E-330F509F50A5}" sibTransId="{342DA5B0-7B18-4C86-8C94-D8076D0DDD6C}"/>
    <dgm:cxn modelId="{7636B9B9-D180-49C2-8B4C-37D23635C5BC}" type="presParOf" srcId="{B2DC1EB8-C03C-4B1B-AF51-B0B451B78485}" destId="{2BB80CC8-687E-4F52-9B01-F5B95467D568}" srcOrd="0" destOrd="0" presId="urn:microsoft.com/office/officeart/2005/8/layout/chevron1"/>
    <dgm:cxn modelId="{91906865-81EB-4BBC-81A8-74C3C6FB4097}" type="presParOf" srcId="{B2DC1EB8-C03C-4B1B-AF51-B0B451B78485}" destId="{0FE9E5AF-1DD3-412D-B462-D33325196D69}" srcOrd="1" destOrd="0" presId="urn:microsoft.com/office/officeart/2005/8/layout/chevron1"/>
    <dgm:cxn modelId="{0D04BD1A-D9EF-4F66-B433-B175EE5FFCCA}" type="presParOf" srcId="{B2DC1EB8-C03C-4B1B-AF51-B0B451B78485}" destId="{4147E9FA-0068-4285-9334-52DD672591BE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08B233-846C-45EB-A2EB-F1929BDDB46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21EBE3-79BA-4867-92A2-1A6EEDFA1C2B}">
      <dgm:prSet phldrT="[Text]"/>
      <dgm:spPr>
        <a:ln>
          <a:solidFill>
            <a:schemeClr val="bg2">
              <a:lumMod val="60000"/>
              <a:lumOff val="40000"/>
            </a:schemeClr>
          </a:solidFill>
        </a:ln>
      </dgm:spPr>
      <dgm:t>
        <a:bodyPr/>
        <a:lstStyle/>
        <a:p>
          <a:endParaRPr lang="en-US" dirty="0">
            <a:latin typeface="Comic Sans MS" pitchFamily="66" charset="0"/>
          </a:endParaRPr>
        </a:p>
      </dgm:t>
    </dgm:pt>
    <dgm:pt modelId="{06D3BABE-0FDF-4EF4-ACCC-18375FA7D830}" type="parTrans" cxnId="{697ABA97-B825-4DE7-B8C5-AC0385A12934}">
      <dgm:prSet/>
      <dgm:spPr/>
      <dgm:t>
        <a:bodyPr/>
        <a:lstStyle/>
        <a:p>
          <a:endParaRPr lang="en-US"/>
        </a:p>
      </dgm:t>
    </dgm:pt>
    <dgm:pt modelId="{A694BABE-BA69-4D1F-B8A4-F960DC89BFC9}" type="sibTrans" cxnId="{697ABA97-B825-4DE7-B8C5-AC0385A12934}">
      <dgm:prSet/>
      <dgm:spPr/>
      <dgm:t>
        <a:bodyPr/>
        <a:lstStyle/>
        <a:p>
          <a:endParaRPr lang="en-US"/>
        </a:p>
      </dgm:t>
    </dgm:pt>
    <dgm:pt modelId="{C6F0AAE8-4F59-4C53-B87D-66F586906BC3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60000"/>
                  <a:lumOff val="40000"/>
                </a:schemeClr>
              </a:solidFill>
              <a:latin typeface="Comic Sans MS" pitchFamily="66" charset="0"/>
            </a:rPr>
            <a:t>(While the machine is powered off)</a:t>
          </a:r>
          <a:endParaRPr lang="en-US" dirty="0">
            <a:solidFill>
              <a:schemeClr val="bg2">
                <a:lumMod val="60000"/>
                <a:lumOff val="40000"/>
              </a:schemeClr>
            </a:solidFill>
            <a:latin typeface="Comic Sans MS" pitchFamily="66" charset="0"/>
          </a:endParaRPr>
        </a:p>
      </dgm:t>
    </dgm:pt>
    <dgm:pt modelId="{3B5F6A7F-3379-4163-A51C-EB67DF2C4222}" type="parTrans" cxnId="{D66D9572-AEAA-4155-A212-058862634FAC}">
      <dgm:prSet/>
      <dgm:spPr/>
      <dgm:t>
        <a:bodyPr/>
        <a:lstStyle/>
        <a:p>
          <a:endParaRPr lang="en-US"/>
        </a:p>
      </dgm:t>
    </dgm:pt>
    <dgm:pt modelId="{95DC7EFF-83DE-409C-911D-1FE0E7F06332}" type="sibTrans" cxnId="{D66D9572-AEAA-4155-A212-058862634FAC}">
      <dgm:prSet/>
      <dgm:spPr/>
      <dgm:t>
        <a:bodyPr/>
        <a:lstStyle/>
        <a:p>
          <a:endParaRPr lang="en-US"/>
        </a:p>
      </dgm:t>
    </dgm:pt>
    <dgm:pt modelId="{E082E167-C721-44B2-997F-5766B175141A}">
      <dgm:prSet phldrT="[Text]"/>
      <dgm:spPr>
        <a:ln>
          <a:solidFill>
            <a:schemeClr val="bg2">
              <a:lumMod val="60000"/>
              <a:lumOff val="40000"/>
            </a:schemeClr>
          </a:solidFill>
        </a:ln>
      </dgm:spPr>
      <dgm:t>
        <a:bodyPr/>
        <a:lstStyle/>
        <a:p>
          <a:endParaRPr lang="en-US" dirty="0">
            <a:latin typeface="Comic Sans MS" pitchFamily="66" charset="0"/>
          </a:endParaRPr>
        </a:p>
      </dgm:t>
    </dgm:pt>
    <dgm:pt modelId="{B087CB3B-05D6-4CF7-BD3F-98A4B78EE95D}" type="parTrans" cxnId="{B1B1D58E-6404-4014-A3D9-68F23810BCCA}">
      <dgm:prSet/>
      <dgm:spPr/>
      <dgm:t>
        <a:bodyPr/>
        <a:lstStyle/>
        <a:p>
          <a:endParaRPr lang="en-US"/>
        </a:p>
      </dgm:t>
    </dgm:pt>
    <dgm:pt modelId="{71A7A5E6-0C5F-4FC3-8DB2-D2649596B294}" type="sibTrans" cxnId="{B1B1D58E-6404-4014-A3D9-68F23810BCCA}">
      <dgm:prSet/>
      <dgm:spPr/>
      <dgm:t>
        <a:bodyPr/>
        <a:lstStyle/>
        <a:p>
          <a:endParaRPr lang="en-US"/>
        </a:p>
      </dgm:t>
    </dgm:pt>
    <dgm:pt modelId="{9AFAFB8A-998D-4365-82B9-1D4D323FEED9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60000"/>
                  <a:lumOff val="40000"/>
                </a:schemeClr>
              </a:solidFill>
              <a:latin typeface="Comic Sans MS" pitchFamily="66" charset="0"/>
            </a:rPr>
            <a:t>(While the machine is turned on)</a:t>
          </a:r>
          <a:endParaRPr lang="en-US" dirty="0">
            <a:solidFill>
              <a:schemeClr val="bg2">
                <a:lumMod val="60000"/>
                <a:lumOff val="40000"/>
              </a:schemeClr>
            </a:solidFill>
            <a:latin typeface="Comic Sans MS" pitchFamily="66" charset="0"/>
          </a:endParaRPr>
        </a:p>
      </dgm:t>
    </dgm:pt>
    <dgm:pt modelId="{0FB1ECF8-2B20-44CE-8061-7133369466EB}" type="parTrans" cxnId="{80CA6856-73FF-430F-8E70-A69E32D4010B}">
      <dgm:prSet/>
      <dgm:spPr/>
      <dgm:t>
        <a:bodyPr/>
        <a:lstStyle/>
        <a:p>
          <a:endParaRPr lang="en-US"/>
        </a:p>
      </dgm:t>
    </dgm:pt>
    <dgm:pt modelId="{BDAAFE17-790E-4718-AD90-0FAD6CC35A58}" type="sibTrans" cxnId="{80CA6856-73FF-430F-8E70-A69E32D4010B}">
      <dgm:prSet/>
      <dgm:spPr/>
      <dgm:t>
        <a:bodyPr/>
        <a:lstStyle/>
        <a:p>
          <a:endParaRPr lang="en-US"/>
        </a:p>
      </dgm:t>
    </dgm:pt>
    <dgm:pt modelId="{C86CCD4A-3BB3-4176-B7EF-7164ABD65EF8}" type="pres">
      <dgm:prSet presAssocID="{9308B233-846C-45EB-A2EB-F1929BDDB46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B3BE069-8717-48D4-A969-67F7964CA724}" type="pres">
      <dgm:prSet presAssocID="{DC21EBE3-79BA-4867-92A2-1A6EEDFA1C2B}" presName="circle1" presStyleLbl="node1" presStyleIdx="0" presStyleCnt="2"/>
      <dgm:spPr>
        <a:solidFill>
          <a:schemeClr val="accent2">
            <a:lumMod val="40000"/>
            <a:lumOff val="60000"/>
          </a:schemeClr>
        </a:solidFill>
      </dgm:spPr>
    </dgm:pt>
    <dgm:pt modelId="{8E68A3C8-E5CF-484B-AC23-05670B42DAEF}" type="pres">
      <dgm:prSet presAssocID="{DC21EBE3-79BA-4867-92A2-1A6EEDFA1C2B}" presName="space" presStyleCnt="0"/>
      <dgm:spPr/>
    </dgm:pt>
    <dgm:pt modelId="{768819D8-CC12-44BA-A36B-66CE26A88C95}" type="pres">
      <dgm:prSet presAssocID="{DC21EBE3-79BA-4867-92A2-1A6EEDFA1C2B}" presName="rect1" presStyleLbl="alignAcc1" presStyleIdx="0" presStyleCnt="2"/>
      <dgm:spPr/>
    </dgm:pt>
    <dgm:pt modelId="{D23AEDB9-354B-442C-AA67-224F48CE830B}" type="pres">
      <dgm:prSet presAssocID="{E082E167-C721-44B2-997F-5766B175141A}" presName="vertSpace2" presStyleLbl="node1" presStyleIdx="0" presStyleCnt="2"/>
      <dgm:spPr/>
    </dgm:pt>
    <dgm:pt modelId="{2A063B57-CB43-412F-86CA-01BFB5C0C09E}" type="pres">
      <dgm:prSet presAssocID="{E082E167-C721-44B2-997F-5766B175141A}" presName="circle2" presStyleLbl="node1" presStyleIdx="1" presStyleCnt="2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31811873-D391-4764-9F25-103D6C1B2167}" type="pres">
      <dgm:prSet presAssocID="{E082E167-C721-44B2-997F-5766B175141A}" presName="rect2" presStyleLbl="alignAcc1" presStyleIdx="1" presStyleCnt="2" custLinFactNeighborX="0" custLinFactNeighborY="1738"/>
      <dgm:spPr/>
    </dgm:pt>
    <dgm:pt modelId="{F13E74B3-DE10-42D8-8A4D-10FF11A80C66}" type="pres">
      <dgm:prSet presAssocID="{DC21EBE3-79BA-4867-92A2-1A6EEDFA1C2B}" presName="rect1ParTx" presStyleLbl="alignAcc1" presStyleIdx="1" presStyleCnt="2">
        <dgm:presLayoutVars>
          <dgm:chMax val="1"/>
          <dgm:bulletEnabled val="1"/>
        </dgm:presLayoutVars>
      </dgm:prSet>
      <dgm:spPr/>
    </dgm:pt>
    <dgm:pt modelId="{55CF17EE-4096-41DB-9A02-DB457E431B0A}" type="pres">
      <dgm:prSet presAssocID="{DC21EBE3-79BA-4867-92A2-1A6EEDFA1C2B}" presName="rect1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B06C9-8FB0-42CB-BE79-3B5B848B529B}" type="pres">
      <dgm:prSet presAssocID="{E082E167-C721-44B2-997F-5766B175141A}" presName="rect2ParTx" presStyleLbl="alignAcc1" presStyleIdx="1" presStyleCnt="2">
        <dgm:presLayoutVars>
          <dgm:chMax val="1"/>
          <dgm:bulletEnabled val="1"/>
        </dgm:presLayoutVars>
      </dgm:prSet>
      <dgm:spPr/>
    </dgm:pt>
    <dgm:pt modelId="{B4D8A31C-50D8-430E-BDE6-6A2DC337D1ED}" type="pres">
      <dgm:prSet presAssocID="{E082E167-C721-44B2-997F-5766B175141A}" presName="rect2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038D35-6D86-4BBE-BE28-CA6A81EB49F1}" type="presOf" srcId="{E082E167-C721-44B2-997F-5766B175141A}" destId="{978B06C9-8FB0-42CB-BE79-3B5B848B529B}" srcOrd="1" destOrd="0" presId="urn:microsoft.com/office/officeart/2005/8/layout/target3"/>
    <dgm:cxn modelId="{48199409-91A8-4D42-8307-0BFC712DD346}" type="presOf" srcId="{9308B233-846C-45EB-A2EB-F1929BDDB461}" destId="{C86CCD4A-3BB3-4176-B7EF-7164ABD65EF8}" srcOrd="0" destOrd="0" presId="urn:microsoft.com/office/officeart/2005/8/layout/target3"/>
    <dgm:cxn modelId="{FE8B63B4-354D-4BAC-9AC1-46DF26111D1A}" type="presOf" srcId="{E082E167-C721-44B2-997F-5766B175141A}" destId="{31811873-D391-4764-9F25-103D6C1B2167}" srcOrd="0" destOrd="0" presId="urn:microsoft.com/office/officeart/2005/8/layout/target3"/>
    <dgm:cxn modelId="{3C9CB587-0910-4383-A561-402F0AD6D320}" type="presOf" srcId="{C6F0AAE8-4F59-4C53-B87D-66F586906BC3}" destId="{55CF17EE-4096-41DB-9A02-DB457E431B0A}" srcOrd="0" destOrd="0" presId="urn:microsoft.com/office/officeart/2005/8/layout/target3"/>
    <dgm:cxn modelId="{DD7CB598-C988-4D06-AC31-1CF2D0958009}" type="presOf" srcId="{9AFAFB8A-998D-4365-82B9-1D4D323FEED9}" destId="{B4D8A31C-50D8-430E-BDE6-6A2DC337D1ED}" srcOrd="0" destOrd="0" presId="urn:microsoft.com/office/officeart/2005/8/layout/target3"/>
    <dgm:cxn modelId="{B471E5F0-29FF-4A96-A2BF-64FA2001EF2C}" type="presOf" srcId="{DC21EBE3-79BA-4867-92A2-1A6EEDFA1C2B}" destId="{F13E74B3-DE10-42D8-8A4D-10FF11A80C66}" srcOrd="1" destOrd="0" presId="urn:microsoft.com/office/officeart/2005/8/layout/target3"/>
    <dgm:cxn modelId="{80CA6856-73FF-430F-8E70-A69E32D4010B}" srcId="{E082E167-C721-44B2-997F-5766B175141A}" destId="{9AFAFB8A-998D-4365-82B9-1D4D323FEED9}" srcOrd="0" destOrd="0" parTransId="{0FB1ECF8-2B20-44CE-8061-7133369466EB}" sibTransId="{BDAAFE17-790E-4718-AD90-0FAD6CC35A58}"/>
    <dgm:cxn modelId="{F82B32B1-F107-4AC4-BE19-9F06995CF4CE}" type="presOf" srcId="{DC21EBE3-79BA-4867-92A2-1A6EEDFA1C2B}" destId="{768819D8-CC12-44BA-A36B-66CE26A88C95}" srcOrd="0" destOrd="0" presId="urn:microsoft.com/office/officeart/2005/8/layout/target3"/>
    <dgm:cxn modelId="{697ABA97-B825-4DE7-B8C5-AC0385A12934}" srcId="{9308B233-846C-45EB-A2EB-F1929BDDB461}" destId="{DC21EBE3-79BA-4867-92A2-1A6EEDFA1C2B}" srcOrd="0" destOrd="0" parTransId="{06D3BABE-0FDF-4EF4-ACCC-18375FA7D830}" sibTransId="{A694BABE-BA69-4D1F-B8A4-F960DC89BFC9}"/>
    <dgm:cxn modelId="{D66D9572-AEAA-4155-A212-058862634FAC}" srcId="{DC21EBE3-79BA-4867-92A2-1A6EEDFA1C2B}" destId="{C6F0AAE8-4F59-4C53-B87D-66F586906BC3}" srcOrd="0" destOrd="0" parTransId="{3B5F6A7F-3379-4163-A51C-EB67DF2C4222}" sibTransId="{95DC7EFF-83DE-409C-911D-1FE0E7F06332}"/>
    <dgm:cxn modelId="{B1B1D58E-6404-4014-A3D9-68F23810BCCA}" srcId="{9308B233-846C-45EB-A2EB-F1929BDDB461}" destId="{E082E167-C721-44B2-997F-5766B175141A}" srcOrd="1" destOrd="0" parTransId="{B087CB3B-05D6-4CF7-BD3F-98A4B78EE95D}" sibTransId="{71A7A5E6-0C5F-4FC3-8DB2-D2649596B294}"/>
    <dgm:cxn modelId="{2F269177-6E66-4ED0-90F9-71B7F45FA0A4}" type="presParOf" srcId="{C86CCD4A-3BB3-4176-B7EF-7164ABD65EF8}" destId="{1B3BE069-8717-48D4-A969-67F7964CA724}" srcOrd="0" destOrd="0" presId="urn:microsoft.com/office/officeart/2005/8/layout/target3"/>
    <dgm:cxn modelId="{A3AD43D1-690A-4FD0-8DC6-986B9B8E1E0F}" type="presParOf" srcId="{C86CCD4A-3BB3-4176-B7EF-7164ABD65EF8}" destId="{8E68A3C8-E5CF-484B-AC23-05670B42DAEF}" srcOrd="1" destOrd="0" presId="urn:microsoft.com/office/officeart/2005/8/layout/target3"/>
    <dgm:cxn modelId="{069B8EB2-E4D4-4C1D-9FE4-DB738CA628FE}" type="presParOf" srcId="{C86CCD4A-3BB3-4176-B7EF-7164ABD65EF8}" destId="{768819D8-CC12-44BA-A36B-66CE26A88C95}" srcOrd="2" destOrd="0" presId="urn:microsoft.com/office/officeart/2005/8/layout/target3"/>
    <dgm:cxn modelId="{461FEA4D-1393-49C0-BAE1-105617E1C6B0}" type="presParOf" srcId="{C86CCD4A-3BB3-4176-B7EF-7164ABD65EF8}" destId="{D23AEDB9-354B-442C-AA67-224F48CE830B}" srcOrd="3" destOrd="0" presId="urn:microsoft.com/office/officeart/2005/8/layout/target3"/>
    <dgm:cxn modelId="{B7287884-57B6-4A61-9B58-D94FE144A069}" type="presParOf" srcId="{C86CCD4A-3BB3-4176-B7EF-7164ABD65EF8}" destId="{2A063B57-CB43-412F-86CA-01BFB5C0C09E}" srcOrd="4" destOrd="0" presId="urn:microsoft.com/office/officeart/2005/8/layout/target3"/>
    <dgm:cxn modelId="{49BB27AA-251A-4B5C-8B91-BF22640032FC}" type="presParOf" srcId="{C86CCD4A-3BB3-4176-B7EF-7164ABD65EF8}" destId="{31811873-D391-4764-9F25-103D6C1B2167}" srcOrd="5" destOrd="0" presId="urn:microsoft.com/office/officeart/2005/8/layout/target3"/>
    <dgm:cxn modelId="{58F8E846-96C7-4B93-B351-011430094DCD}" type="presParOf" srcId="{C86CCD4A-3BB3-4176-B7EF-7164ABD65EF8}" destId="{F13E74B3-DE10-42D8-8A4D-10FF11A80C66}" srcOrd="6" destOrd="0" presId="urn:microsoft.com/office/officeart/2005/8/layout/target3"/>
    <dgm:cxn modelId="{83F005DD-BDC1-4A64-A680-9AF195919579}" type="presParOf" srcId="{C86CCD4A-3BB3-4176-B7EF-7164ABD65EF8}" destId="{55CF17EE-4096-41DB-9A02-DB457E431B0A}" srcOrd="7" destOrd="0" presId="urn:microsoft.com/office/officeart/2005/8/layout/target3"/>
    <dgm:cxn modelId="{7FF01793-6051-479D-8B60-4A089E2E697F}" type="presParOf" srcId="{C86CCD4A-3BB3-4176-B7EF-7164ABD65EF8}" destId="{978B06C9-8FB0-42CB-BE79-3B5B848B529B}" srcOrd="8" destOrd="0" presId="urn:microsoft.com/office/officeart/2005/8/layout/target3"/>
    <dgm:cxn modelId="{96E64C70-3FB6-456F-B210-1A97534E7E0B}" type="presParOf" srcId="{C86CCD4A-3BB3-4176-B7EF-7164ABD65EF8}" destId="{B4D8A31C-50D8-430E-BDE6-6A2DC337D1ED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08B233-846C-45EB-A2EB-F1929BDDB46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21EBE3-79BA-4867-92A2-1A6EEDFA1C2B}">
      <dgm:prSet phldrT="[Text]" custT="1"/>
      <dgm:spPr>
        <a:ln>
          <a:solidFill>
            <a:schemeClr val="bg2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n-US" sz="2200" dirty="0" smtClean="0">
              <a:latin typeface="Comic Sans MS" pitchFamily="66" charset="0"/>
            </a:rPr>
            <a:t>1. Wear the safety gear required which includes wearing a safety shoe, a goggle, an overall, a hair net to secure long hair and also remove watches and jewelry and follow other safety rules explained by your instructor.</a:t>
          </a:r>
        </a:p>
        <a:p>
          <a:pPr algn="l"/>
          <a:r>
            <a:rPr lang="en-US" sz="2200" dirty="0" smtClean="0">
              <a:latin typeface="Comic Sans MS" pitchFamily="66" charset="0"/>
            </a:rPr>
            <a:t>2.Use measuring tools and layout tools to locate the centers of the holes to be drilled.</a:t>
          </a:r>
        </a:p>
        <a:p>
          <a:pPr algn="l" rtl="0"/>
          <a:r>
            <a:rPr lang="en-US" sz="2200" dirty="0" smtClean="0">
              <a:latin typeface="Comic Sans MS" pitchFamily="66" charset="0"/>
            </a:rPr>
            <a:t>3. Use a center punch to make an indentation (marking) at the centers of the holes locations.</a:t>
          </a:r>
        </a:p>
        <a:p>
          <a:pPr algn="l" rtl="0"/>
          <a:r>
            <a:rPr lang="en-US" sz="2200" dirty="0" smtClean="0">
              <a:latin typeface="Comic Sans MS" pitchFamily="66" charset="0"/>
            </a:rPr>
            <a:t>4. Determine the drill size to be used.</a:t>
          </a:r>
        </a:p>
        <a:p>
          <a:pPr algn="l" rtl="0"/>
          <a:r>
            <a:rPr lang="en-US" sz="2200" dirty="0" smtClean="0">
              <a:latin typeface="Comic Sans MS" pitchFamily="66" charset="0"/>
            </a:rPr>
            <a:t>5. Place the drill in the chuck or drilling machine spindle.</a:t>
          </a:r>
        </a:p>
        <a:p>
          <a:pPr algn="l" rtl="0"/>
          <a:r>
            <a:rPr lang="en-US" sz="2200" dirty="0" smtClean="0">
              <a:latin typeface="Comic Sans MS" pitchFamily="66" charset="0"/>
            </a:rPr>
            <a:t>6. Tighten the chuck with a chuck key, or turn the shank until the tang fits in the slot.</a:t>
          </a:r>
        </a:p>
      </dgm:t>
    </dgm:pt>
    <dgm:pt modelId="{06D3BABE-0FDF-4EF4-ACCC-18375FA7D830}" type="parTrans" cxnId="{697ABA97-B825-4DE7-B8C5-AC0385A12934}">
      <dgm:prSet/>
      <dgm:spPr/>
      <dgm:t>
        <a:bodyPr/>
        <a:lstStyle/>
        <a:p>
          <a:endParaRPr lang="en-US"/>
        </a:p>
      </dgm:t>
    </dgm:pt>
    <dgm:pt modelId="{A694BABE-BA69-4D1F-B8A4-F960DC89BFC9}" type="sibTrans" cxnId="{697ABA97-B825-4DE7-B8C5-AC0385A12934}">
      <dgm:prSet/>
      <dgm:spPr/>
      <dgm:t>
        <a:bodyPr/>
        <a:lstStyle/>
        <a:p>
          <a:endParaRPr lang="en-US"/>
        </a:p>
      </dgm:t>
    </dgm:pt>
    <dgm:pt modelId="{C86CCD4A-3BB3-4176-B7EF-7164ABD65EF8}" type="pres">
      <dgm:prSet presAssocID="{9308B233-846C-45EB-A2EB-F1929BDDB46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B3BE069-8717-48D4-A969-67F7964CA724}" type="pres">
      <dgm:prSet presAssocID="{DC21EBE3-79BA-4867-92A2-1A6EEDFA1C2B}" presName="circle1" presStyleLbl="node1" presStyleIdx="0" presStyleCnt="1" custScaleX="42947" custScaleY="128205" custLinFactNeighborX="1959" custLinFactNeighborY="14263"/>
      <dgm:spPr>
        <a:solidFill>
          <a:schemeClr val="accent2">
            <a:lumMod val="40000"/>
            <a:lumOff val="60000"/>
          </a:schemeClr>
        </a:solidFill>
      </dgm:spPr>
    </dgm:pt>
    <dgm:pt modelId="{8E68A3C8-E5CF-484B-AC23-05670B42DAEF}" type="pres">
      <dgm:prSet presAssocID="{DC21EBE3-79BA-4867-92A2-1A6EEDFA1C2B}" presName="space" presStyleCnt="0"/>
      <dgm:spPr/>
    </dgm:pt>
    <dgm:pt modelId="{768819D8-CC12-44BA-A36B-66CE26A88C95}" type="pres">
      <dgm:prSet presAssocID="{DC21EBE3-79BA-4867-92A2-1A6EEDFA1C2B}" presName="rect1" presStyleLbl="alignAcc1" presStyleIdx="0" presStyleCnt="1" custScaleX="131136" custScaleY="128205" custLinFactNeighborX="-7295" custLinFactNeighborY="-15688"/>
      <dgm:spPr/>
      <dgm:t>
        <a:bodyPr/>
        <a:lstStyle/>
        <a:p>
          <a:endParaRPr lang="en-US"/>
        </a:p>
      </dgm:t>
    </dgm:pt>
    <dgm:pt modelId="{D7BB9E1F-F6C9-456D-BA69-FD9136715CD5}" type="pres">
      <dgm:prSet presAssocID="{DC21EBE3-79BA-4867-92A2-1A6EEDFA1C2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9ADAC0-4497-45AB-BF4A-C027D8F6F172}" type="presOf" srcId="{DC21EBE3-79BA-4867-92A2-1A6EEDFA1C2B}" destId="{768819D8-CC12-44BA-A36B-66CE26A88C95}" srcOrd="0" destOrd="0" presId="urn:microsoft.com/office/officeart/2005/8/layout/target3"/>
    <dgm:cxn modelId="{BA6A7CA6-50D6-4C78-B4CA-95341D6D472B}" type="presOf" srcId="{9308B233-846C-45EB-A2EB-F1929BDDB461}" destId="{C86CCD4A-3BB3-4176-B7EF-7164ABD65EF8}" srcOrd="0" destOrd="0" presId="urn:microsoft.com/office/officeart/2005/8/layout/target3"/>
    <dgm:cxn modelId="{DB69B105-5657-4DA1-967E-67081DEDFB8F}" type="presOf" srcId="{DC21EBE3-79BA-4867-92A2-1A6EEDFA1C2B}" destId="{D7BB9E1F-F6C9-456D-BA69-FD9136715CD5}" srcOrd="1" destOrd="0" presId="urn:microsoft.com/office/officeart/2005/8/layout/target3"/>
    <dgm:cxn modelId="{697ABA97-B825-4DE7-B8C5-AC0385A12934}" srcId="{9308B233-846C-45EB-A2EB-F1929BDDB461}" destId="{DC21EBE3-79BA-4867-92A2-1A6EEDFA1C2B}" srcOrd="0" destOrd="0" parTransId="{06D3BABE-0FDF-4EF4-ACCC-18375FA7D830}" sibTransId="{A694BABE-BA69-4D1F-B8A4-F960DC89BFC9}"/>
    <dgm:cxn modelId="{F40C2B0E-0AE1-408C-92AB-E0DE3E5F5F90}" type="presParOf" srcId="{C86CCD4A-3BB3-4176-B7EF-7164ABD65EF8}" destId="{1B3BE069-8717-48D4-A969-67F7964CA724}" srcOrd="0" destOrd="0" presId="urn:microsoft.com/office/officeart/2005/8/layout/target3"/>
    <dgm:cxn modelId="{113FAD26-1F68-4916-938E-ACA30F29E8FE}" type="presParOf" srcId="{C86CCD4A-3BB3-4176-B7EF-7164ABD65EF8}" destId="{8E68A3C8-E5CF-484B-AC23-05670B42DAEF}" srcOrd="1" destOrd="0" presId="urn:microsoft.com/office/officeart/2005/8/layout/target3"/>
    <dgm:cxn modelId="{2AFF43FA-F053-4DA7-BCB8-2E208935C747}" type="presParOf" srcId="{C86CCD4A-3BB3-4176-B7EF-7164ABD65EF8}" destId="{768819D8-CC12-44BA-A36B-66CE26A88C95}" srcOrd="2" destOrd="0" presId="urn:microsoft.com/office/officeart/2005/8/layout/target3"/>
    <dgm:cxn modelId="{323E0B9B-901C-4FDB-BA33-1E5191FA6CFB}" type="presParOf" srcId="{C86CCD4A-3BB3-4176-B7EF-7164ABD65EF8}" destId="{D7BB9E1F-F6C9-456D-BA69-FD9136715CD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08B233-846C-45EB-A2EB-F1929BDDB46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21EBE3-79BA-4867-92A2-1A6EEDFA1C2B}">
      <dgm:prSet phldrT="[Text]" custT="1"/>
      <dgm:spPr>
        <a:ln>
          <a:solidFill>
            <a:schemeClr val="bg2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n-US" sz="2200" dirty="0" smtClean="0">
              <a:latin typeface="Comic Sans MS" pitchFamily="66" charset="0"/>
            </a:rPr>
            <a:t>.</a:t>
          </a:r>
          <a:endParaRPr lang="en-US" sz="2200" dirty="0" smtClean="0">
            <a:latin typeface="Comic Sans MS" pitchFamily="66" charset="0"/>
          </a:endParaRPr>
        </a:p>
      </dgm:t>
    </dgm:pt>
    <dgm:pt modelId="{06D3BABE-0FDF-4EF4-ACCC-18375FA7D830}" type="parTrans" cxnId="{697ABA97-B825-4DE7-B8C5-AC0385A12934}">
      <dgm:prSet/>
      <dgm:spPr/>
      <dgm:t>
        <a:bodyPr/>
        <a:lstStyle/>
        <a:p>
          <a:endParaRPr lang="en-US"/>
        </a:p>
      </dgm:t>
    </dgm:pt>
    <dgm:pt modelId="{A694BABE-BA69-4D1F-B8A4-F960DC89BFC9}" type="sibTrans" cxnId="{697ABA97-B825-4DE7-B8C5-AC0385A12934}">
      <dgm:prSet/>
      <dgm:spPr/>
      <dgm:t>
        <a:bodyPr/>
        <a:lstStyle/>
        <a:p>
          <a:endParaRPr lang="en-US"/>
        </a:p>
      </dgm:t>
    </dgm:pt>
    <dgm:pt modelId="{C86CCD4A-3BB3-4176-B7EF-7164ABD65EF8}" type="pres">
      <dgm:prSet presAssocID="{9308B233-846C-45EB-A2EB-F1929BDDB46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B3BE069-8717-48D4-A969-67F7964CA724}" type="pres">
      <dgm:prSet presAssocID="{DC21EBE3-79BA-4867-92A2-1A6EEDFA1C2B}" presName="circle1" presStyleLbl="node1" presStyleIdx="0" presStyleCnt="1" custScaleX="42947" custScaleY="128205" custLinFactNeighborX="-10880" custLinFactNeighborY="0"/>
      <dgm:spPr>
        <a:solidFill>
          <a:schemeClr val="accent2">
            <a:lumMod val="40000"/>
            <a:lumOff val="60000"/>
          </a:schemeClr>
        </a:solidFill>
      </dgm:spPr>
    </dgm:pt>
    <dgm:pt modelId="{8E68A3C8-E5CF-484B-AC23-05670B42DAEF}" type="pres">
      <dgm:prSet presAssocID="{DC21EBE3-79BA-4867-92A2-1A6EEDFA1C2B}" presName="space" presStyleCnt="0"/>
      <dgm:spPr/>
    </dgm:pt>
    <dgm:pt modelId="{768819D8-CC12-44BA-A36B-66CE26A88C95}" type="pres">
      <dgm:prSet presAssocID="{DC21EBE3-79BA-4867-92A2-1A6EEDFA1C2B}" presName="rect1" presStyleLbl="alignAcc1" presStyleIdx="0" presStyleCnt="1" custScaleX="131136" custScaleY="128205" custLinFactNeighborX="4442" custLinFactNeighborY="0"/>
      <dgm:spPr/>
      <dgm:t>
        <a:bodyPr/>
        <a:lstStyle/>
        <a:p>
          <a:endParaRPr lang="en-US"/>
        </a:p>
      </dgm:t>
    </dgm:pt>
    <dgm:pt modelId="{D7BB9E1F-F6C9-456D-BA69-FD9136715CD5}" type="pres">
      <dgm:prSet presAssocID="{DC21EBE3-79BA-4867-92A2-1A6EEDFA1C2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64AED8-9804-45C8-8456-88166DD76EBB}" type="presOf" srcId="{DC21EBE3-79BA-4867-92A2-1A6EEDFA1C2B}" destId="{D7BB9E1F-F6C9-456D-BA69-FD9136715CD5}" srcOrd="1" destOrd="0" presId="urn:microsoft.com/office/officeart/2005/8/layout/target3"/>
    <dgm:cxn modelId="{0EBFE302-BEDA-4D23-A497-A14966067872}" type="presOf" srcId="{9308B233-846C-45EB-A2EB-F1929BDDB461}" destId="{C86CCD4A-3BB3-4176-B7EF-7164ABD65EF8}" srcOrd="0" destOrd="0" presId="urn:microsoft.com/office/officeart/2005/8/layout/target3"/>
    <dgm:cxn modelId="{697ABA97-B825-4DE7-B8C5-AC0385A12934}" srcId="{9308B233-846C-45EB-A2EB-F1929BDDB461}" destId="{DC21EBE3-79BA-4867-92A2-1A6EEDFA1C2B}" srcOrd="0" destOrd="0" parTransId="{06D3BABE-0FDF-4EF4-ACCC-18375FA7D830}" sibTransId="{A694BABE-BA69-4D1F-B8A4-F960DC89BFC9}"/>
    <dgm:cxn modelId="{D4510DCA-12AA-4429-9477-75D4ACAB0D32}" type="presOf" srcId="{DC21EBE3-79BA-4867-92A2-1A6EEDFA1C2B}" destId="{768819D8-CC12-44BA-A36B-66CE26A88C95}" srcOrd="0" destOrd="0" presId="urn:microsoft.com/office/officeart/2005/8/layout/target3"/>
    <dgm:cxn modelId="{BA3A2A5D-CCC1-456E-B320-1E02FF6F593D}" type="presParOf" srcId="{C86CCD4A-3BB3-4176-B7EF-7164ABD65EF8}" destId="{1B3BE069-8717-48D4-A969-67F7964CA724}" srcOrd="0" destOrd="0" presId="urn:microsoft.com/office/officeart/2005/8/layout/target3"/>
    <dgm:cxn modelId="{0E524270-CB49-445C-839F-DFF73BE82ABF}" type="presParOf" srcId="{C86CCD4A-3BB3-4176-B7EF-7164ABD65EF8}" destId="{8E68A3C8-E5CF-484B-AC23-05670B42DAEF}" srcOrd="1" destOrd="0" presId="urn:microsoft.com/office/officeart/2005/8/layout/target3"/>
    <dgm:cxn modelId="{388ED4DE-883C-4FE9-B66A-A229CFC70368}" type="presParOf" srcId="{C86CCD4A-3BB3-4176-B7EF-7164ABD65EF8}" destId="{768819D8-CC12-44BA-A36B-66CE26A88C95}" srcOrd="2" destOrd="0" presId="urn:microsoft.com/office/officeart/2005/8/layout/target3"/>
    <dgm:cxn modelId="{F5066046-B4EE-4988-AE8B-092558D05687}" type="presParOf" srcId="{C86CCD4A-3BB3-4176-B7EF-7164ABD65EF8}" destId="{D7BB9E1F-F6C9-456D-BA69-FD9136715CD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308B233-846C-45EB-A2EB-F1929BDDB46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21EBE3-79BA-4867-92A2-1A6EEDFA1C2B}">
      <dgm:prSet phldrT="[Text]" custT="1"/>
      <dgm:spPr>
        <a:ln>
          <a:solidFill>
            <a:schemeClr val="bg2">
              <a:lumMod val="60000"/>
              <a:lumOff val="40000"/>
            </a:schemeClr>
          </a:solidFill>
        </a:ln>
      </dgm:spPr>
      <dgm:t>
        <a:bodyPr/>
        <a:lstStyle/>
        <a:p>
          <a:pPr algn="l"/>
          <a:endParaRPr lang="en-US" sz="2200" dirty="0" smtClean="0">
            <a:latin typeface="Comic Sans MS" pitchFamily="66" charset="0"/>
          </a:endParaRPr>
        </a:p>
      </dgm:t>
    </dgm:pt>
    <dgm:pt modelId="{06D3BABE-0FDF-4EF4-ACCC-18375FA7D830}" type="parTrans" cxnId="{697ABA97-B825-4DE7-B8C5-AC0385A12934}">
      <dgm:prSet/>
      <dgm:spPr/>
      <dgm:t>
        <a:bodyPr/>
        <a:lstStyle/>
        <a:p>
          <a:endParaRPr lang="en-US"/>
        </a:p>
      </dgm:t>
    </dgm:pt>
    <dgm:pt modelId="{A694BABE-BA69-4D1F-B8A4-F960DC89BFC9}" type="sibTrans" cxnId="{697ABA97-B825-4DE7-B8C5-AC0385A12934}">
      <dgm:prSet/>
      <dgm:spPr/>
      <dgm:t>
        <a:bodyPr/>
        <a:lstStyle/>
        <a:p>
          <a:endParaRPr lang="en-US"/>
        </a:p>
      </dgm:t>
    </dgm:pt>
    <dgm:pt modelId="{C86CCD4A-3BB3-4176-B7EF-7164ABD65EF8}" type="pres">
      <dgm:prSet presAssocID="{9308B233-846C-45EB-A2EB-F1929BDDB46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B3BE069-8717-48D4-A969-67F7964CA724}" type="pres">
      <dgm:prSet presAssocID="{DC21EBE3-79BA-4867-92A2-1A6EEDFA1C2B}" presName="circle1" presStyleLbl="node1" presStyleIdx="0" presStyleCnt="1" custScaleX="56152" custScaleY="128205" custLinFactNeighborX="-14489"/>
      <dgm:spPr>
        <a:solidFill>
          <a:schemeClr val="accent2">
            <a:lumMod val="40000"/>
            <a:lumOff val="60000"/>
          </a:schemeClr>
        </a:solidFill>
      </dgm:spPr>
    </dgm:pt>
    <dgm:pt modelId="{8E68A3C8-E5CF-484B-AC23-05670B42DAEF}" type="pres">
      <dgm:prSet presAssocID="{DC21EBE3-79BA-4867-92A2-1A6EEDFA1C2B}" presName="space" presStyleCnt="0"/>
      <dgm:spPr/>
    </dgm:pt>
    <dgm:pt modelId="{768819D8-CC12-44BA-A36B-66CE26A88C95}" type="pres">
      <dgm:prSet presAssocID="{DC21EBE3-79BA-4867-92A2-1A6EEDFA1C2B}" presName="rect1" presStyleLbl="alignAcc1" presStyleIdx="0" presStyleCnt="1" custScaleX="131136" custScaleY="128205" custLinFactNeighborX="5663"/>
      <dgm:spPr/>
      <dgm:t>
        <a:bodyPr/>
        <a:lstStyle/>
        <a:p>
          <a:endParaRPr lang="en-US"/>
        </a:p>
      </dgm:t>
    </dgm:pt>
    <dgm:pt modelId="{D7BB9E1F-F6C9-456D-BA69-FD9136715CD5}" type="pres">
      <dgm:prSet presAssocID="{DC21EBE3-79BA-4867-92A2-1A6EEDFA1C2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E491D9-E6EE-41B2-BB7E-2A1A6F6C227A}" type="presOf" srcId="{DC21EBE3-79BA-4867-92A2-1A6EEDFA1C2B}" destId="{D7BB9E1F-F6C9-456D-BA69-FD9136715CD5}" srcOrd="1" destOrd="0" presId="urn:microsoft.com/office/officeart/2005/8/layout/target3"/>
    <dgm:cxn modelId="{2A7FFBEB-0A69-43D7-9157-11E8270E6D5D}" type="presOf" srcId="{9308B233-846C-45EB-A2EB-F1929BDDB461}" destId="{C86CCD4A-3BB3-4176-B7EF-7164ABD65EF8}" srcOrd="0" destOrd="0" presId="urn:microsoft.com/office/officeart/2005/8/layout/target3"/>
    <dgm:cxn modelId="{697ABA97-B825-4DE7-B8C5-AC0385A12934}" srcId="{9308B233-846C-45EB-A2EB-F1929BDDB461}" destId="{DC21EBE3-79BA-4867-92A2-1A6EEDFA1C2B}" srcOrd="0" destOrd="0" parTransId="{06D3BABE-0FDF-4EF4-ACCC-18375FA7D830}" sibTransId="{A694BABE-BA69-4D1F-B8A4-F960DC89BFC9}"/>
    <dgm:cxn modelId="{9669E4AF-6283-4599-B819-4517D8C15551}" type="presOf" srcId="{DC21EBE3-79BA-4867-92A2-1A6EEDFA1C2B}" destId="{768819D8-CC12-44BA-A36B-66CE26A88C95}" srcOrd="0" destOrd="0" presId="urn:microsoft.com/office/officeart/2005/8/layout/target3"/>
    <dgm:cxn modelId="{F922B346-907A-414F-B438-C8B615919B97}" type="presParOf" srcId="{C86CCD4A-3BB3-4176-B7EF-7164ABD65EF8}" destId="{1B3BE069-8717-48D4-A969-67F7964CA724}" srcOrd="0" destOrd="0" presId="urn:microsoft.com/office/officeart/2005/8/layout/target3"/>
    <dgm:cxn modelId="{E9654403-1953-4465-91B7-0D6DC6840B9F}" type="presParOf" srcId="{C86CCD4A-3BB3-4176-B7EF-7164ABD65EF8}" destId="{8E68A3C8-E5CF-484B-AC23-05670B42DAEF}" srcOrd="1" destOrd="0" presId="urn:microsoft.com/office/officeart/2005/8/layout/target3"/>
    <dgm:cxn modelId="{C1B1C3AA-2EF4-4CF5-AD00-44ED94BF77EA}" type="presParOf" srcId="{C86CCD4A-3BB3-4176-B7EF-7164ABD65EF8}" destId="{768819D8-CC12-44BA-A36B-66CE26A88C95}" srcOrd="2" destOrd="0" presId="urn:microsoft.com/office/officeart/2005/8/layout/target3"/>
    <dgm:cxn modelId="{6ADFB27B-5E2C-485D-A766-44F842809456}" type="presParOf" srcId="{C86CCD4A-3BB3-4176-B7EF-7164ABD65EF8}" destId="{D7BB9E1F-F6C9-456D-BA69-FD9136715CD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68BB43-A9E6-4A3F-BE4D-F02E1858465E}">
      <dsp:nvSpPr>
        <dsp:cNvPr id="0" name=""/>
        <dsp:cNvSpPr/>
      </dsp:nvSpPr>
      <dsp:spPr>
        <a:xfrm>
          <a:off x="0" y="914403"/>
          <a:ext cx="8763000" cy="3352793"/>
        </a:xfrm>
        <a:prstGeom prst="leftRightRibbon">
          <a:avLst/>
        </a:prstGeom>
        <a:solidFill>
          <a:schemeClr val="accent5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555E3-1EA8-4534-BC83-1D8CA794C3CF}">
      <dsp:nvSpPr>
        <dsp:cNvPr id="0" name=""/>
        <dsp:cNvSpPr/>
      </dsp:nvSpPr>
      <dsp:spPr>
        <a:xfrm>
          <a:off x="1066799" y="3048002"/>
          <a:ext cx="2891789" cy="1717548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2240" rIns="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>
            <a:latin typeface="Comic Sans MS" pitchFamily="66" charset="0"/>
          </a:endParaRPr>
        </a:p>
      </dsp:txBody>
      <dsp:txXfrm>
        <a:off x="1066799" y="3048002"/>
        <a:ext cx="2891789" cy="17175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C3A1D0-EEA4-4B3C-9FA1-6B8BCD3C4F94}">
      <dsp:nvSpPr>
        <dsp:cNvPr id="0" name=""/>
        <dsp:cNvSpPr/>
      </dsp:nvSpPr>
      <dsp:spPr>
        <a:xfrm>
          <a:off x="3474720" y="641"/>
          <a:ext cx="5212080" cy="25031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>
            <a:latin typeface="Comic Sans MS" pitchFamily="66" charset="0"/>
          </a:endParaRPr>
        </a:p>
      </dsp:txBody>
      <dsp:txXfrm>
        <a:off x="3474720" y="641"/>
        <a:ext cx="5212080" cy="2503103"/>
      </dsp:txXfrm>
    </dsp:sp>
    <dsp:sp modelId="{B3774EFF-0591-492C-840A-64B9F5C9D78E}">
      <dsp:nvSpPr>
        <dsp:cNvPr id="0" name=""/>
        <dsp:cNvSpPr/>
      </dsp:nvSpPr>
      <dsp:spPr>
        <a:xfrm>
          <a:off x="0" y="641"/>
          <a:ext cx="3474720" cy="2503103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641"/>
        <a:ext cx="3474720" cy="2503103"/>
      </dsp:txXfrm>
    </dsp:sp>
    <dsp:sp modelId="{68150B3B-68E1-4163-A90A-3A780D149C83}">
      <dsp:nvSpPr>
        <dsp:cNvPr id="0" name=""/>
        <dsp:cNvSpPr/>
      </dsp:nvSpPr>
      <dsp:spPr>
        <a:xfrm>
          <a:off x="3474720" y="2754055"/>
          <a:ext cx="5212080" cy="25031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>
            <a:latin typeface="Comic Sans MS" pitchFamily="66" charset="0"/>
          </a:endParaRPr>
        </a:p>
      </dsp:txBody>
      <dsp:txXfrm>
        <a:off x="3474720" y="2754055"/>
        <a:ext cx="5212080" cy="2503103"/>
      </dsp:txXfrm>
    </dsp:sp>
    <dsp:sp modelId="{9868B321-A6F9-445B-AD0E-7E1239CE1732}">
      <dsp:nvSpPr>
        <dsp:cNvPr id="0" name=""/>
        <dsp:cNvSpPr/>
      </dsp:nvSpPr>
      <dsp:spPr>
        <a:xfrm>
          <a:off x="0" y="2754055"/>
          <a:ext cx="3474720" cy="2503103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2754055"/>
        <a:ext cx="3474720" cy="250310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B80CC8-687E-4F52-9B01-F5B95467D568}">
      <dsp:nvSpPr>
        <dsp:cNvPr id="0" name=""/>
        <dsp:cNvSpPr/>
      </dsp:nvSpPr>
      <dsp:spPr>
        <a:xfrm>
          <a:off x="0" y="1270005"/>
          <a:ext cx="4724102" cy="1889640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 smtClean="0">
            <a:latin typeface="Comic Sans MS" pitchFamily="66" charset="0"/>
          </a:endParaRPr>
        </a:p>
      </dsp:txBody>
      <dsp:txXfrm>
        <a:off x="0" y="1270005"/>
        <a:ext cx="4724102" cy="1889640"/>
      </dsp:txXfrm>
    </dsp:sp>
    <dsp:sp modelId="{4147E9FA-0068-4285-9334-52DD672591BE}">
      <dsp:nvSpPr>
        <dsp:cNvPr id="0" name=""/>
        <dsp:cNvSpPr/>
      </dsp:nvSpPr>
      <dsp:spPr>
        <a:xfrm>
          <a:off x="4259594" y="1264979"/>
          <a:ext cx="4724102" cy="1889640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latin typeface="Comic Sans MS" pitchFamily="66" charset="0"/>
          </a:endParaRPr>
        </a:p>
      </dsp:txBody>
      <dsp:txXfrm>
        <a:off x="4259594" y="1264979"/>
        <a:ext cx="4724102" cy="18896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3BE069-8717-48D4-A969-67F7964CA724}">
      <dsp:nvSpPr>
        <dsp:cNvPr id="0" name=""/>
        <dsp:cNvSpPr/>
      </dsp:nvSpPr>
      <dsp:spPr>
        <a:xfrm>
          <a:off x="0" y="0"/>
          <a:ext cx="5308600" cy="530860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8819D8-CC12-44BA-A36B-66CE26A88C95}">
      <dsp:nvSpPr>
        <dsp:cNvPr id="0" name=""/>
        <dsp:cNvSpPr/>
      </dsp:nvSpPr>
      <dsp:spPr>
        <a:xfrm>
          <a:off x="2654300" y="0"/>
          <a:ext cx="6261099" cy="5308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latin typeface="Comic Sans MS" pitchFamily="66" charset="0"/>
          </a:endParaRPr>
        </a:p>
      </dsp:txBody>
      <dsp:txXfrm>
        <a:off x="2654300" y="0"/>
        <a:ext cx="3130549" cy="2521584"/>
      </dsp:txXfrm>
    </dsp:sp>
    <dsp:sp modelId="{2A063B57-CB43-412F-86CA-01BFB5C0C09E}">
      <dsp:nvSpPr>
        <dsp:cNvPr id="0" name=""/>
        <dsp:cNvSpPr/>
      </dsp:nvSpPr>
      <dsp:spPr>
        <a:xfrm>
          <a:off x="1393507" y="2521584"/>
          <a:ext cx="2521584" cy="2521584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811873-D391-4764-9F25-103D6C1B2167}">
      <dsp:nvSpPr>
        <dsp:cNvPr id="0" name=""/>
        <dsp:cNvSpPr/>
      </dsp:nvSpPr>
      <dsp:spPr>
        <a:xfrm>
          <a:off x="2654300" y="2565410"/>
          <a:ext cx="6261099" cy="25215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latin typeface="Comic Sans MS" pitchFamily="66" charset="0"/>
          </a:endParaRPr>
        </a:p>
      </dsp:txBody>
      <dsp:txXfrm>
        <a:off x="2654300" y="2565410"/>
        <a:ext cx="3130549" cy="2521584"/>
      </dsp:txXfrm>
    </dsp:sp>
    <dsp:sp modelId="{55CF17EE-4096-41DB-9A02-DB457E431B0A}">
      <dsp:nvSpPr>
        <dsp:cNvPr id="0" name=""/>
        <dsp:cNvSpPr/>
      </dsp:nvSpPr>
      <dsp:spPr>
        <a:xfrm>
          <a:off x="5784849" y="0"/>
          <a:ext cx="3130549" cy="2521584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>
              <a:solidFill>
                <a:schemeClr val="bg2">
                  <a:lumMod val="60000"/>
                  <a:lumOff val="40000"/>
                </a:schemeClr>
              </a:solidFill>
              <a:latin typeface="Comic Sans MS" pitchFamily="66" charset="0"/>
            </a:rPr>
            <a:t>(While the machine is powered off)</a:t>
          </a:r>
          <a:endParaRPr lang="en-US" sz="3500" kern="1200" dirty="0">
            <a:solidFill>
              <a:schemeClr val="bg2">
                <a:lumMod val="60000"/>
                <a:lumOff val="40000"/>
              </a:schemeClr>
            </a:solidFill>
            <a:latin typeface="Comic Sans MS" pitchFamily="66" charset="0"/>
          </a:endParaRPr>
        </a:p>
      </dsp:txBody>
      <dsp:txXfrm>
        <a:off x="5784849" y="0"/>
        <a:ext cx="3130549" cy="2521584"/>
      </dsp:txXfrm>
    </dsp:sp>
    <dsp:sp modelId="{B4D8A31C-50D8-430E-BDE6-6A2DC337D1ED}">
      <dsp:nvSpPr>
        <dsp:cNvPr id="0" name=""/>
        <dsp:cNvSpPr/>
      </dsp:nvSpPr>
      <dsp:spPr>
        <a:xfrm>
          <a:off x="5784849" y="2521584"/>
          <a:ext cx="3130549" cy="2521584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>
              <a:solidFill>
                <a:schemeClr val="bg2">
                  <a:lumMod val="60000"/>
                  <a:lumOff val="40000"/>
                </a:schemeClr>
              </a:solidFill>
              <a:latin typeface="Comic Sans MS" pitchFamily="66" charset="0"/>
            </a:rPr>
            <a:t>(While the machine is turned on)</a:t>
          </a:r>
          <a:endParaRPr lang="en-US" sz="3500" kern="1200" dirty="0">
            <a:solidFill>
              <a:schemeClr val="bg2">
                <a:lumMod val="60000"/>
                <a:lumOff val="40000"/>
              </a:schemeClr>
            </a:solidFill>
            <a:latin typeface="Comic Sans MS" pitchFamily="66" charset="0"/>
          </a:endParaRPr>
        </a:p>
      </dsp:txBody>
      <dsp:txXfrm>
        <a:off x="5784849" y="2521584"/>
        <a:ext cx="3130549" cy="252158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3BE069-8717-48D4-A969-67F7964CA724}">
      <dsp:nvSpPr>
        <dsp:cNvPr id="0" name=""/>
        <dsp:cNvSpPr/>
      </dsp:nvSpPr>
      <dsp:spPr>
        <a:xfrm>
          <a:off x="-380990" y="-9"/>
          <a:ext cx="2297338" cy="6857993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8819D8-CC12-44BA-A36B-66CE26A88C95}">
      <dsp:nvSpPr>
        <dsp:cNvPr id="0" name=""/>
        <dsp:cNvSpPr/>
      </dsp:nvSpPr>
      <dsp:spPr>
        <a:xfrm>
          <a:off x="762008" y="0"/>
          <a:ext cx="8183909" cy="68579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1. Wear the safety gear required which includes wearing a safety shoe, a goggle, an overall, a hair net to secure long hair and also remove watches and jewelry and follow other safety rules explained by your instructor.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2.Use measuring tools and layout tools to locate the centers of the holes to be drilled.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3. Use a center punch to make an indentation (marking) at the centers of the holes locations.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4. Determine the drill size to be used.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5. Place the drill in the chuck or drilling machine spindle.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6. Tighten the chuck with a chuck key, or turn the shank until the tang fits in the slot.</a:t>
          </a:r>
        </a:p>
      </dsp:txBody>
      <dsp:txXfrm>
        <a:off x="762008" y="0"/>
        <a:ext cx="8183909" cy="685799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3BE069-8717-48D4-A969-67F7964CA724}">
      <dsp:nvSpPr>
        <dsp:cNvPr id="0" name=""/>
        <dsp:cNvSpPr/>
      </dsp:nvSpPr>
      <dsp:spPr>
        <a:xfrm>
          <a:off x="-299593" y="58618"/>
          <a:ext cx="2258067" cy="674076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8819D8-CC12-44BA-A36B-66CE26A88C95}">
      <dsp:nvSpPr>
        <dsp:cNvPr id="0" name=""/>
        <dsp:cNvSpPr/>
      </dsp:nvSpPr>
      <dsp:spPr>
        <a:xfrm>
          <a:off x="718986" y="58618"/>
          <a:ext cx="8044013" cy="6740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mic Sans MS" pitchFamily="66" charset="0"/>
            </a:rPr>
            <a:t>.</a:t>
          </a:r>
          <a:endParaRPr lang="en-US" sz="2200" kern="1200" dirty="0" smtClean="0">
            <a:latin typeface="Comic Sans MS" pitchFamily="66" charset="0"/>
          </a:endParaRPr>
        </a:p>
      </dsp:txBody>
      <dsp:txXfrm>
        <a:off x="718986" y="58618"/>
        <a:ext cx="8044013" cy="674076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3BE069-8717-48D4-A969-67F7964CA724}">
      <dsp:nvSpPr>
        <dsp:cNvPr id="0" name=""/>
        <dsp:cNvSpPr/>
      </dsp:nvSpPr>
      <dsp:spPr>
        <a:xfrm>
          <a:off x="-639862" y="175849"/>
          <a:ext cx="2849669" cy="6506301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8819D8-CC12-44BA-A36B-66CE26A88C95}">
      <dsp:nvSpPr>
        <dsp:cNvPr id="0" name=""/>
        <dsp:cNvSpPr/>
      </dsp:nvSpPr>
      <dsp:spPr>
        <a:xfrm>
          <a:off x="693978" y="175849"/>
          <a:ext cx="7764221" cy="65063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 smtClean="0">
            <a:latin typeface="Comic Sans MS" pitchFamily="66" charset="0"/>
          </a:endParaRPr>
        </a:p>
      </dsp:txBody>
      <dsp:txXfrm>
        <a:off x="693978" y="175849"/>
        <a:ext cx="7764221" cy="6506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7971CF3-0BD5-4479-9D54-7A23CDF807A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B8E1053-069C-4341-8F03-8FD68EBF4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16.xml"/><Relationship Id="rId5" Type="http://schemas.openxmlformats.org/officeDocument/2006/relationships/diagramColors" Target="../diagrams/colors2.xml"/><Relationship Id="rId10" Type="http://schemas.openxmlformats.org/officeDocument/2006/relationships/slide" Target="slide15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diagramLayout" Target="../diagrams/layout3.xml"/><Relationship Id="rId7" Type="http://schemas.openxmlformats.org/officeDocument/2006/relationships/slide" Target="slide17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Videos%20for%20M6/Drilling%20of%20square%20holes%20-%20YouTube.flv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diagramLayout" Target="../diagrams/layout4.xml"/><Relationship Id="rId7" Type="http://schemas.openxmlformats.org/officeDocument/2006/relationships/slide" Target="slide22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hyperlink" Target="Videos%20for%20M6/How%20to%20drill%20metal%20-%20YouTube2.flv" TargetMode="External"/><Relationship Id="rId4" Type="http://schemas.openxmlformats.org/officeDocument/2006/relationships/diagramQuickStyle" Target="../diagrams/quickStyle4.xml"/><Relationship Id="rId9" Type="http://schemas.openxmlformats.org/officeDocument/2006/relationships/slide" Target="slide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oleObject" Target="../embeddings/oleObject3.bin"/><Relationship Id="rId4" Type="http://schemas.openxmlformats.org/officeDocument/2006/relationships/diagramLayout" Target="../diagrams/layout6.xml"/><Relationship Id="rId9" Type="http://schemas.openxmlformats.org/officeDocument/2006/relationships/slide" Target="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1.xml"/><Relationship Id="rId7" Type="http://schemas.openxmlformats.org/officeDocument/2006/relationships/slide" Target="slide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Forte" pitchFamily="66" charset="0"/>
              </a:rPr>
              <a:t>Drilling</a:t>
            </a:r>
            <a:endParaRPr lang="en-US" sz="6000" dirty="0"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mic Sans MS" pitchFamily="66" charset="0"/>
              </a:rPr>
              <a:t>Mechanical Workshop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 Module 6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3">
            <a:hlinkClick r:id="rId2" action="ppaction://hlinksldjump"/>
          </p:cNvPr>
          <p:cNvSpPr/>
          <p:nvPr/>
        </p:nvSpPr>
        <p:spPr>
          <a:xfrm>
            <a:off x="0" y="0"/>
            <a:ext cx="9144000" cy="6857999"/>
          </a:xfrm>
          <a:prstGeom prst="leftRightRibb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1447800" y="25908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Tapered drills are supplied in diameters ranging from 3 mm to 100 mm diameter.  Most drills that are larger than 13 mm are tapered.</a:t>
            </a:r>
          </a:p>
          <a:p>
            <a:endParaRPr lang="en-US" sz="24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476250"/>
            <a:ext cx="13049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Forte" pitchFamily="66" charset="0"/>
              </a:rPr>
              <a:t>Determining the Drill Size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Most drill bits have the diameter size stamped on the shank. </a:t>
            </a:r>
          </a:p>
          <a:p>
            <a:r>
              <a:rPr lang="en-US" sz="2800" dirty="0" smtClean="0">
                <a:latin typeface="Comic Sans MS" pitchFamily="66" charset="0"/>
              </a:rPr>
              <a:t>However, the micrometers and drill gauges are generally used to determine and check the drill diameters. 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  <p:pic>
        <p:nvPicPr>
          <p:cNvPr id="7170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0"/>
            <a:ext cx="6858000" cy="290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Practical Task 1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077200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latin typeface="Comic Sans MS" pitchFamily="66" charset="0"/>
              </a:rPr>
              <a:t>Determine the size of the drill: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1. Select 5 drills of different sizes.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2. Measure the diameter of the drill at the margin of the drill tip using a micrometer.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3. Enter the reading in the table below and compare the measured size with the size stamped on the shank.</a:t>
            </a: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8153400" y="0"/>
          <a:ext cx="781050" cy="3851384"/>
        </p:xfrm>
        <a:graphic>
          <a:graphicData uri="http://schemas.openxmlformats.org/presentationml/2006/ole">
            <p:oleObj spid="_x0000_s9217" name="Picture" r:id="rId3" imgW="590621" imgH="3559412" progId="Word.Picture.8">
              <p:embed/>
            </p:oleObj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05000" y="4648200"/>
          <a:ext cx="5257799" cy="2057400"/>
        </p:xfrm>
        <a:graphic>
          <a:graphicData uri="http://schemas.openxmlformats.org/drawingml/2006/table">
            <a:tbl>
              <a:tblPr/>
              <a:tblGrid>
                <a:gridCol w="1281481"/>
                <a:gridCol w="1871096"/>
                <a:gridCol w="2105222"/>
              </a:tblGrid>
              <a:tr h="7715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 b="1" dirty="0">
                          <a:latin typeface="Verdana"/>
                          <a:ea typeface="Times New Roman"/>
                          <a:cs typeface="Arial"/>
                        </a:rPr>
                        <a:t>Drill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 b="1">
                          <a:latin typeface="Verdana"/>
                          <a:ea typeface="Times New Roman"/>
                          <a:cs typeface="Arial"/>
                        </a:rPr>
                        <a:t>Micrometer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 b="1">
                          <a:latin typeface="Verdana"/>
                          <a:ea typeface="Times New Roman"/>
                          <a:cs typeface="Arial"/>
                        </a:rPr>
                        <a:t>Drill Specification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>
                          <a:latin typeface="Verdana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>
                          <a:latin typeface="Verdana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>
                          <a:latin typeface="Verdana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 dirty="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>
                          <a:latin typeface="Verdana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r>
                        <a:rPr lang="en-US" sz="1200">
                          <a:latin typeface="Verdana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41575" algn="l"/>
                        </a:tabLst>
                      </a:pPr>
                      <a:endParaRPr lang="en-US" sz="1200" dirty="0"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Drill Holding Devices</a:t>
            </a:r>
            <a:endParaRPr lang="en-US" dirty="0">
              <a:latin typeface="Forte" pitchFamily="66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524000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0" name="Picture 2" descr="chuck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1828800"/>
            <a:ext cx="26003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scan0033"/>
          <p:cNvPicPr>
            <a:picLocks noChangeAspect="1" noChangeArrowheads="1"/>
          </p:cNvPicPr>
          <p:nvPr/>
        </p:nvPicPr>
        <p:blipFill>
          <a:blip r:embed="rId8" cstate="print"/>
          <a:srcRect l="-1988" t="23929" r="6639"/>
          <a:stretch>
            <a:fillRect/>
          </a:stretch>
        </p:blipFill>
        <p:spPr bwMode="auto">
          <a:xfrm>
            <a:off x="762000" y="4495800"/>
            <a:ext cx="22955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hlinkClick r:id="rId9" action="ppaction://hlinksldjump"/>
          </p:cNvPr>
          <p:cNvSpPr txBox="1"/>
          <p:nvPr/>
        </p:nvSpPr>
        <p:spPr>
          <a:xfrm>
            <a:off x="3810000" y="2092404"/>
            <a:ext cx="4191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Chucks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TextBox 7">
            <a:hlinkClick r:id="rId10" action="ppaction://hlinksldjump"/>
          </p:cNvPr>
          <p:cNvSpPr txBox="1"/>
          <p:nvPr/>
        </p:nvSpPr>
        <p:spPr>
          <a:xfrm>
            <a:off x="3810000" y="4419600"/>
            <a:ext cx="4191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Comic Sans MS" pitchFamily="66" charset="0"/>
              </a:rPr>
              <a:t>Tapered Spindles</a:t>
            </a:r>
            <a:endParaRPr lang="en-US" sz="6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Action Button: End 8">
            <a:hlinkClick r:id="rId11" action="ppaction://hlinksldjump" highlightClick="1"/>
          </p:cNvPr>
          <p:cNvSpPr/>
          <p:nvPr/>
        </p:nvSpPr>
        <p:spPr>
          <a:xfrm>
            <a:off x="8229600" y="685800"/>
            <a:ext cx="457200" cy="381000"/>
          </a:xfrm>
          <a:prstGeom prst="actionButtonEnd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1752600"/>
            <a:ext cx="3474720" cy="3112703"/>
            <a:chOff x="0" y="641"/>
            <a:chExt cx="3474720" cy="2503103"/>
          </a:xfrm>
        </p:grpSpPr>
        <p:sp>
          <p:nvSpPr>
            <p:cNvPr id="5" name="Rounded Rectangle 4"/>
            <p:cNvSpPr/>
            <p:nvPr/>
          </p:nvSpPr>
          <p:spPr>
            <a:xfrm>
              <a:off x="0" y="641"/>
              <a:ext cx="3474720" cy="250310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22191" y="122832"/>
              <a:ext cx="3230338" cy="2258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500" kern="120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79520" y="0"/>
            <a:ext cx="5212080" cy="6858000"/>
            <a:chOff x="3474720" y="641"/>
            <a:chExt cx="5212080" cy="2503103"/>
          </a:xfrm>
        </p:grpSpPr>
        <p:sp>
          <p:nvSpPr>
            <p:cNvPr id="8" name="Right Arrow 7"/>
            <p:cNvSpPr/>
            <p:nvPr/>
          </p:nvSpPr>
          <p:spPr>
            <a:xfrm>
              <a:off x="3474720" y="641"/>
              <a:ext cx="5212080" cy="2503103"/>
            </a:xfrm>
            <a:prstGeom prst="rightArrow">
              <a:avLst>
                <a:gd name="adj1" fmla="val 75000"/>
                <a:gd name="adj2" fmla="val 5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ight Arrow 4"/>
            <p:cNvSpPr/>
            <p:nvPr/>
          </p:nvSpPr>
          <p:spPr>
            <a:xfrm>
              <a:off x="3474720" y="376107"/>
              <a:ext cx="4273416" cy="1877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35560" numCol="1" spcCol="1270" anchor="t" anchorCtr="0">
              <a:noAutofit/>
            </a:bodyPr>
            <a:lstStyle/>
            <a:p>
              <a:pPr marL="285750" lvl="1" indent="-285750" algn="l" defTabSz="2489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4000" u="sng" kern="1200" dirty="0" smtClean="0">
                  <a:latin typeface="Comic Sans MS" pitchFamily="66" charset="0"/>
                </a:rPr>
                <a:t>Chucks:</a:t>
              </a:r>
            </a:p>
            <a:p>
              <a:pPr marL="285750" lvl="1" indent="-285750" defTabSz="2489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4000" dirty="0" smtClean="0">
                  <a:latin typeface="Comic Sans MS" pitchFamily="66" charset="0"/>
                </a:rPr>
                <a:t>The chuck is an adjustable moving jaw mechanism mainly used for drills with straight shanks. </a:t>
              </a:r>
              <a:endParaRPr lang="en-US" sz="4000" kern="1200" dirty="0">
                <a:latin typeface="Comic Sans MS" pitchFamily="66" charset="0"/>
              </a:endParaRPr>
            </a:p>
          </p:txBody>
        </p:sp>
      </p:grpSp>
      <p:pic>
        <p:nvPicPr>
          <p:cNvPr id="33794" name="Picture 2" descr="chuc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3133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0" y="51054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Chuck &amp; Chuck Key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1752600"/>
            <a:ext cx="3474720" cy="3112703"/>
            <a:chOff x="0" y="641"/>
            <a:chExt cx="3474720" cy="2503103"/>
          </a:xfrm>
        </p:grpSpPr>
        <p:sp>
          <p:nvSpPr>
            <p:cNvPr id="5" name="Rounded Rectangle 4"/>
            <p:cNvSpPr/>
            <p:nvPr/>
          </p:nvSpPr>
          <p:spPr>
            <a:xfrm>
              <a:off x="0" y="641"/>
              <a:ext cx="3474720" cy="250310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22191" y="122832"/>
              <a:ext cx="3230338" cy="2258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500" kern="120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600" y="0"/>
            <a:ext cx="5334000" cy="6858000"/>
            <a:chOff x="3352800" y="641"/>
            <a:chExt cx="5334000" cy="2503103"/>
          </a:xfrm>
        </p:grpSpPr>
        <p:sp>
          <p:nvSpPr>
            <p:cNvPr id="8" name="Right Arrow 7"/>
            <p:cNvSpPr/>
            <p:nvPr/>
          </p:nvSpPr>
          <p:spPr>
            <a:xfrm>
              <a:off x="3474720" y="641"/>
              <a:ext cx="5212080" cy="2503103"/>
            </a:xfrm>
            <a:prstGeom prst="rightArrow">
              <a:avLst>
                <a:gd name="adj1" fmla="val 75000"/>
                <a:gd name="adj2" fmla="val 5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ight Arrow 4"/>
            <p:cNvSpPr/>
            <p:nvPr/>
          </p:nvSpPr>
          <p:spPr>
            <a:xfrm>
              <a:off x="3352800" y="403919"/>
              <a:ext cx="4273416" cy="1877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35560" numCol="1" spcCol="1270" anchor="t" anchorCtr="0">
              <a:noAutofit/>
            </a:bodyPr>
            <a:lstStyle/>
            <a:p>
              <a:pPr marL="285750" lvl="1" indent="-285750" algn="l" defTabSz="2489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3200" u="sng" dirty="0" smtClean="0">
                  <a:latin typeface="Comic Sans MS" pitchFamily="66" charset="0"/>
                </a:rPr>
                <a:t>Tapered Spindles</a:t>
              </a:r>
              <a:r>
                <a:rPr lang="en-US" sz="3200" u="sng" kern="1200" dirty="0" smtClean="0">
                  <a:latin typeface="Comic Sans MS" pitchFamily="66" charset="0"/>
                </a:rPr>
                <a:t>:</a:t>
              </a:r>
            </a:p>
            <a:p>
              <a:pPr marL="285750" lvl="1" indent="-285750" defTabSz="2489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3400" dirty="0" smtClean="0">
                  <a:latin typeface="Comic Sans MS" pitchFamily="66" charset="0"/>
                </a:rPr>
                <a:t>A tapered opening is used for drills with taper shanks. The drill is locked in the spindle with friction and is removed from the spindle by using a drift</a:t>
              </a:r>
              <a:endParaRPr lang="en-US" sz="3400" kern="1200" dirty="0">
                <a:latin typeface="Comic Sans MS" pitchFamily="66" charset="0"/>
              </a:endParaRPr>
            </a:p>
          </p:txBody>
        </p:sp>
      </p:grpSp>
      <p:pic>
        <p:nvPicPr>
          <p:cNvPr id="34818" name="Picture 2" descr="scan003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-1988" t="23929" r="6639"/>
          <a:stretch>
            <a:fillRect/>
          </a:stretch>
        </p:blipFill>
        <p:spPr bwMode="auto">
          <a:xfrm>
            <a:off x="381000" y="1905000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scan0033"/>
          <p:cNvPicPr>
            <a:picLocks noChangeAspect="1" noChangeArrowheads="1"/>
          </p:cNvPicPr>
          <p:nvPr/>
        </p:nvPicPr>
        <p:blipFill>
          <a:blip r:embed="rId4" cstate="print"/>
          <a:srcRect b="84546"/>
          <a:stretch>
            <a:fillRect/>
          </a:stretch>
        </p:blipFill>
        <p:spPr bwMode="auto">
          <a:xfrm>
            <a:off x="706582" y="533400"/>
            <a:ext cx="29510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2895600" y="1066800"/>
            <a:ext cx="457200" cy="1295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Work Holding Devices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Work-holding devices are used to hold the work piece during the drilling operation. The following devices are used to firmly hold the work piece </a:t>
            </a: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0" y="2438400"/>
          <a:ext cx="8991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hlinkClick r:id="rId7" action="ppaction://hlinksldjump"/>
          </p:cNvPr>
          <p:cNvSpPr txBox="1"/>
          <p:nvPr/>
        </p:nvSpPr>
        <p:spPr>
          <a:xfrm>
            <a:off x="1143000" y="41148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Vises</a:t>
            </a:r>
            <a:endParaRPr lang="en-US" sz="5400" dirty="0">
              <a:latin typeface="Comic Sans MS" pitchFamily="66" charset="0"/>
            </a:endParaRPr>
          </a:p>
        </p:txBody>
      </p:sp>
      <p:sp>
        <p:nvSpPr>
          <p:cNvPr id="6" name="TextBox 5">
            <a:hlinkClick r:id="rId8" action="ppaction://hlinksldjump"/>
          </p:cNvPr>
          <p:cNvSpPr txBox="1"/>
          <p:nvPr/>
        </p:nvSpPr>
        <p:spPr>
          <a:xfrm>
            <a:off x="5257800" y="3810000"/>
            <a:ext cx="304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T-bolts &amp; Clamps</a:t>
            </a:r>
            <a:endParaRPr lang="en-US" sz="5400" dirty="0">
              <a:latin typeface="Comic Sans MS" pitchFamily="66" charset="0"/>
            </a:endParaRPr>
          </a:p>
        </p:txBody>
      </p:sp>
      <p:sp>
        <p:nvSpPr>
          <p:cNvPr id="7" name="Action Button: End 6">
            <a:hlinkClick r:id="rId9" action="ppaction://hlinksldjump" highlightClick="1"/>
          </p:cNvPr>
          <p:cNvSpPr/>
          <p:nvPr/>
        </p:nvSpPr>
        <p:spPr>
          <a:xfrm>
            <a:off x="8077200" y="533400"/>
            <a:ext cx="381000" cy="381000"/>
          </a:xfrm>
          <a:prstGeom prst="actionButtonEnd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228600"/>
            <a:ext cx="9144000" cy="7086600"/>
            <a:chOff x="0" y="1207017"/>
            <a:chExt cx="4724102" cy="1952628"/>
          </a:xfrm>
        </p:grpSpPr>
        <p:sp>
          <p:nvSpPr>
            <p:cNvPr id="5" name="Chevron 4"/>
            <p:cNvSpPr/>
            <p:nvPr/>
          </p:nvSpPr>
          <p:spPr>
            <a:xfrm>
              <a:off x="0" y="1270005"/>
              <a:ext cx="4724102" cy="1889640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74701" y="1207017"/>
              <a:ext cx="2401419" cy="18896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2024" tIns="64008" rIns="64008" bIns="64008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u="sng" kern="1200" dirty="0" smtClean="0">
                  <a:solidFill>
                    <a:schemeClr val="bg1"/>
                  </a:solidFill>
                  <a:latin typeface="Comic Sans MS" pitchFamily="66" charset="0"/>
                </a:rPr>
                <a:t>Vises</a:t>
              </a:r>
            </a:p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en-US" sz="3600" dirty="0" smtClean="0">
                  <a:solidFill>
                    <a:schemeClr val="bg1"/>
                  </a:solidFill>
                  <a:latin typeface="Comic Sans MS" pitchFamily="66" charset="0"/>
                </a:rPr>
                <a:t>Vises </a:t>
              </a:r>
              <a:r>
                <a:rPr lang="en-US" sz="3600" dirty="0" smtClean="0">
                  <a:solidFill>
                    <a:schemeClr val="bg1"/>
                  </a:solidFill>
                  <a:latin typeface="Comic Sans MS" pitchFamily="66" charset="0"/>
                </a:rPr>
                <a:t>are widely used to hold the work piece during the drilling </a:t>
              </a:r>
              <a:r>
                <a:rPr lang="en-US" sz="3600" dirty="0" smtClean="0">
                  <a:solidFill>
                    <a:schemeClr val="bg1"/>
                  </a:solidFill>
                  <a:latin typeface="Comic Sans MS" pitchFamily="66" charset="0"/>
                </a:rPr>
                <a:t>process.</a:t>
              </a:r>
            </a:p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en-US" sz="3600" dirty="0" smtClean="0">
                  <a:solidFill>
                    <a:schemeClr val="bg1"/>
                  </a:solidFill>
                  <a:latin typeface="Comic Sans MS" pitchFamily="66" charset="0"/>
                </a:rPr>
                <a:t>The </a:t>
              </a:r>
              <a:r>
                <a:rPr lang="en-US" sz="3600" dirty="0" smtClean="0">
                  <a:solidFill>
                    <a:schemeClr val="bg1"/>
                  </a:solidFill>
                  <a:latin typeface="Comic Sans MS" pitchFamily="66" charset="0"/>
                </a:rPr>
                <a:t>vise must be bolted to the drill table to ensure a safe and proper practice</a:t>
              </a:r>
              <a:endParaRPr lang="en-US" sz="3600" kern="12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pic>
        <p:nvPicPr>
          <p:cNvPr id="35842" name="Picture 2" descr="ghj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7741" t="15384" r="11613" b="17647"/>
          <a:stretch>
            <a:fillRect/>
          </a:stretch>
        </p:blipFill>
        <p:spPr bwMode="auto">
          <a:xfrm>
            <a:off x="-1" y="1828800"/>
            <a:ext cx="306430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1066800"/>
            <a:ext cx="9144000" cy="7924800"/>
            <a:chOff x="0" y="976061"/>
            <a:chExt cx="4724102" cy="2183584"/>
          </a:xfrm>
        </p:grpSpPr>
        <p:sp>
          <p:nvSpPr>
            <p:cNvPr id="5" name="Chevron 4"/>
            <p:cNvSpPr/>
            <p:nvPr/>
          </p:nvSpPr>
          <p:spPr>
            <a:xfrm>
              <a:off x="0" y="1270005"/>
              <a:ext cx="4724102" cy="1889640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417231" y="976061"/>
              <a:ext cx="2047110" cy="18896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2024" tIns="64008" rIns="64008" bIns="64008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u="sng" kern="1200" dirty="0" smtClean="0">
                  <a:solidFill>
                    <a:schemeClr val="bg1"/>
                  </a:solidFill>
                  <a:latin typeface="Comic Sans MS" pitchFamily="66" charset="0"/>
                </a:rPr>
                <a:t>T-Bolts &amp; Clamps</a:t>
              </a:r>
            </a:p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 smtClean="0">
                  <a:solidFill>
                    <a:schemeClr val="bg1"/>
                  </a:solidFill>
                  <a:latin typeface="Comic Sans MS" pitchFamily="66" charset="0"/>
                </a:rPr>
                <a:t>The T-bolts and clamps are used to hold a round work piece onto the drill press table </a:t>
              </a:r>
              <a:endParaRPr lang="en-US" sz="3600" kern="12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pic>
        <p:nvPicPr>
          <p:cNvPr id="36866" name="Picture 2" descr="ki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825" t="8125" r="7300" b="13750"/>
          <a:stretch>
            <a:fillRect/>
          </a:stretch>
        </p:blipFill>
        <p:spPr bwMode="auto">
          <a:xfrm>
            <a:off x="786016" y="4114801"/>
            <a:ext cx="698638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Forte" pitchFamily="66" charset="0"/>
              </a:rPr>
              <a:t>Cutting Speed &amp; Different materials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991600" cy="5334000"/>
          </a:xfrm>
        </p:spPr>
        <p:txBody>
          <a:bodyPr>
            <a:normAutofit/>
          </a:bodyPr>
          <a:lstStyle/>
          <a:p>
            <a:r>
              <a:rPr lang="en-US" sz="2600" u="sng" dirty="0" smtClean="0">
                <a:latin typeface="Comic Sans MS" pitchFamily="66" charset="0"/>
              </a:rPr>
              <a:t>Cutting speed is the speed at the outside edge of the tool as it is cutting the work piece</a:t>
            </a:r>
            <a:r>
              <a:rPr lang="en-US" sz="2600" u="sng" dirty="0" smtClean="0">
                <a:latin typeface="Comic Sans MS" pitchFamily="66" charset="0"/>
              </a:rPr>
              <a:t>.</a:t>
            </a:r>
          </a:p>
          <a:p>
            <a:r>
              <a:rPr lang="en-US" sz="2600" dirty="0" smtClean="0">
                <a:latin typeface="Comic Sans MS" pitchFamily="66" charset="0"/>
              </a:rPr>
              <a:t> </a:t>
            </a:r>
            <a:r>
              <a:rPr lang="en-US" sz="2600" dirty="0" smtClean="0">
                <a:latin typeface="Comic Sans MS" pitchFamily="66" charset="0"/>
              </a:rPr>
              <a:t>Cutting speeds depend on the </a:t>
            </a:r>
            <a:r>
              <a:rPr lang="en-US" sz="2600" u="sng" dirty="0" smtClean="0">
                <a:latin typeface="Comic Sans MS" pitchFamily="66" charset="0"/>
              </a:rPr>
              <a:t>type</a:t>
            </a:r>
            <a:r>
              <a:rPr lang="en-US" sz="2600" dirty="0" smtClean="0">
                <a:latin typeface="Comic Sans MS" pitchFamily="66" charset="0"/>
              </a:rPr>
              <a:t> of material being cut and the type of cutting tool being used. </a:t>
            </a:r>
            <a:endParaRPr lang="en-US" sz="2600" dirty="0" smtClean="0">
              <a:latin typeface="Comic Sans MS" pitchFamily="66" charset="0"/>
            </a:endParaRPr>
          </a:p>
          <a:p>
            <a:r>
              <a:rPr lang="en-US" sz="2600" u="sng" dirty="0" smtClean="0">
                <a:latin typeface="Comic Sans MS" pitchFamily="66" charset="0"/>
              </a:rPr>
              <a:t>The </a:t>
            </a:r>
            <a:r>
              <a:rPr lang="en-US" sz="2600" u="sng" dirty="0" smtClean="0">
                <a:latin typeface="Comic Sans MS" pitchFamily="66" charset="0"/>
              </a:rPr>
              <a:t>hardness (the ability of the material to resist being scratched) </a:t>
            </a:r>
            <a:r>
              <a:rPr lang="en-US" sz="2600" dirty="0" smtClean="0">
                <a:latin typeface="Comic Sans MS" pitchFamily="66" charset="0"/>
              </a:rPr>
              <a:t>of the work material has a great impact on selecting the cutting speed. </a:t>
            </a:r>
            <a:endParaRPr lang="en-US" sz="2600" dirty="0" smtClean="0">
              <a:latin typeface="Comic Sans MS" pitchFamily="66" charset="0"/>
            </a:endParaRPr>
          </a:p>
          <a:p>
            <a:r>
              <a:rPr lang="en-US" sz="2600" dirty="0" smtClean="0">
                <a:latin typeface="Comic Sans MS" pitchFamily="66" charset="0"/>
              </a:rPr>
              <a:t>The </a:t>
            </a:r>
            <a:r>
              <a:rPr lang="en-US" sz="2600" dirty="0" smtClean="0">
                <a:latin typeface="Comic Sans MS" pitchFamily="66" charset="0"/>
              </a:rPr>
              <a:t>cutting speed is </a:t>
            </a:r>
            <a:r>
              <a:rPr lang="en-US" sz="2600" u="sng" dirty="0" smtClean="0">
                <a:latin typeface="Comic Sans MS" pitchFamily="66" charset="0"/>
              </a:rPr>
              <a:t>inversely related </a:t>
            </a:r>
            <a:r>
              <a:rPr lang="en-US" sz="2600" dirty="0" smtClean="0">
                <a:latin typeface="Comic Sans MS" pitchFamily="66" charset="0"/>
              </a:rPr>
              <a:t>to the work material hardness. </a:t>
            </a:r>
            <a:endParaRPr lang="en-US" sz="2600" dirty="0" smtClean="0">
              <a:latin typeface="Comic Sans MS" pitchFamily="66" charset="0"/>
            </a:endParaRPr>
          </a:p>
          <a:p>
            <a:r>
              <a:rPr lang="en-US" sz="2600" dirty="0" smtClean="0">
                <a:latin typeface="Comic Sans MS" pitchFamily="66" charset="0"/>
              </a:rPr>
              <a:t>The </a:t>
            </a:r>
            <a:r>
              <a:rPr lang="en-US" sz="2600" dirty="0" smtClean="0">
                <a:latin typeface="Comic Sans MS" pitchFamily="66" charset="0"/>
              </a:rPr>
              <a:t>softer is the work material, the faster is the cutting speed.</a:t>
            </a:r>
            <a:endParaRPr lang="en-US" sz="2600" dirty="0">
              <a:latin typeface="Comic Sans MS" pitchFamily="66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5486400"/>
            <a:ext cx="6324600" cy="132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Forte" pitchFamily="66" charset="0"/>
              </a:rPr>
              <a:t>Warm Up</a:t>
            </a:r>
            <a:endParaRPr lang="en-US" sz="7200" dirty="0">
              <a:latin typeface="Forte" pitchFamily="66" charset="0"/>
            </a:endParaRPr>
          </a:p>
        </p:txBody>
      </p:sp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1752600" y="2133600"/>
            <a:ext cx="533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omic Sans MS" pitchFamily="66" charset="0"/>
              </a:rPr>
              <a:t>VIDEO</a:t>
            </a:r>
            <a:endParaRPr lang="en-US" sz="6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Drilling Safety 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6"/>
            <a:ext cx="83820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>
                <a:latin typeface="Comic Sans MS" pitchFamily="66" charset="0"/>
              </a:rPr>
              <a:t>When using any drilling machine you must observe the safe working practice at all </a:t>
            </a:r>
            <a:r>
              <a:rPr lang="en-US" u="sng" dirty="0" smtClean="0">
                <a:latin typeface="Comic Sans MS" pitchFamily="66" charset="0"/>
              </a:rPr>
              <a:t>times:</a:t>
            </a:r>
            <a:endParaRPr lang="en-US" u="sng" dirty="0" smtClean="0">
              <a:latin typeface="Comic Sans MS" pitchFamily="66" charset="0"/>
            </a:endParaRP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	1. Know </a:t>
            </a:r>
            <a:r>
              <a:rPr lang="en-US" dirty="0" smtClean="0">
                <a:latin typeface="Comic Sans MS" pitchFamily="66" charset="0"/>
              </a:rPr>
              <a:t>the position of the emergency stop.</a:t>
            </a: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	2. Wear </a:t>
            </a:r>
            <a:r>
              <a:rPr lang="en-US" dirty="0" smtClean="0">
                <a:latin typeface="Comic Sans MS" pitchFamily="66" charset="0"/>
              </a:rPr>
              <a:t>all the safety gear required for the job.</a:t>
            </a: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	3. Make </a:t>
            </a:r>
            <a:r>
              <a:rPr lang="en-US" dirty="0" smtClean="0">
                <a:latin typeface="Comic Sans MS" pitchFamily="66" charset="0"/>
              </a:rPr>
              <a:t>sure the chuck key is removed.</a:t>
            </a: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	4. Tighten </a:t>
            </a:r>
            <a:r>
              <a:rPr lang="en-US" dirty="0" smtClean="0">
                <a:latin typeface="Comic Sans MS" pitchFamily="66" charset="0"/>
              </a:rPr>
              <a:t>the clamps, vise and table locks.</a:t>
            </a: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	5. Do </a:t>
            </a:r>
            <a:r>
              <a:rPr lang="en-US" dirty="0" smtClean="0">
                <a:latin typeface="Comic Sans MS" pitchFamily="66" charset="0"/>
              </a:rPr>
              <a:t>not wear loose clothing (wear overall).</a:t>
            </a:r>
          </a:p>
          <a:p>
            <a:pPr lvl="0">
              <a:buNone/>
            </a:pPr>
            <a:r>
              <a:rPr lang="en-US" dirty="0" smtClean="0">
                <a:latin typeface="Comic Sans MS" pitchFamily="66" charset="0"/>
              </a:rPr>
              <a:t>	6. Do </a:t>
            </a:r>
            <a:r>
              <a:rPr lang="en-US" dirty="0" smtClean="0">
                <a:latin typeface="Comic Sans MS" pitchFamily="66" charset="0"/>
              </a:rPr>
              <a:t>not hold the work in your hand (use a clamp).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Forte" pitchFamily="66" charset="0"/>
              </a:rPr>
              <a:t>Drilling Procedures</a:t>
            </a:r>
            <a:endParaRPr lang="en-US" sz="5400" dirty="0">
              <a:latin typeface="Forte" pitchFamily="66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397000"/>
          <a:ext cx="8915400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hlinkClick r:id="rId7" action="ppaction://hlinksldjump"/>
          </p:cNvPr>
          <p:cNvSpPr txBox="1"/>
          <p:nvPr/>
        </p:nvSpPr>
        <p:spPr>
          <a:xfrm>
            <a:off x="3048000" y="1676400"/>
            <a:ext cx="2819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100" dirty="0" smtClean="0">
                <a:solidFill>
                  <a:schemeClr val="bg1"/>
                </a:solidFill>
                <a:latin typeface="Comic Sans MS" pitchFamily="66" charset="0"/>
              </a:rPr>
              <a:t>Before Drilling</a:t>
            </a:r>
            <a:endParaRPr lang="en-US" sz="61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>
            <a:hlinkClick r:id="rId8" action="ppaction://hlinksldjump"/>
          </p:cNvPr>
          <p:cNvSpPr txBox="1"/>
          <p:nvPr/>
        </p:nvSpPr>
        <p:spPr>
          <a:xfrm>
            <a:off x="3124200" y="4191000"/>
            <a:ext cx="2819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100" dirty="0" smtClean="0">
                <a:solidFill>
                  <a:schemeClr val="bg1"/>
                </a:solidFill>
                <a:latin typeface="Comic Sans MS" pitchFamily="66" charset="0"/>
              </a:rPr>
              <a:t>During Drilling</a:t>
            </a:r>
            <a:endParaRPr lang="en-US" sz="61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Action Button: End 6">
            <a:hlinkClick r:id="rId9" action="ppaction://hlinksldjump" highlightClick="1"/>
          </p:cNvPr>
          <p:cNvSpPr/>
          <p:nvPr/>
        </p:nvSpPr>
        <p:spPr>
          <a:xfrm>
            <a:off x="8229600" y="685800"/>
            <a:ext cx="457200" cy="381000"/>
          </a:xfrm>
          <a:prstGeom prst="actionButtonEnd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rId10" action="ppaction://hlinkfile"/>
          </p:cNvPr>
          <p:cNvSpPr txBox="1"/>
          <p:nvPr/>
        </p:nvSpPr>
        <p:spPr>
          <a:xfrm>
            <a:off x="533400" y="60198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omic Sans MS" pitchFamily="66" charset="0"/>
              </a:rPr>
              <a:t>VIDEO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ie 4"/>
          <p:cNvSpPr/>
          <p:nvPr/>
        </p:nvSpPr>
        <p:spPr>
          <a:xfrm>
            <a:off x="152400" y="3733800"/>
            <a:ext cx="1676400" cy="3124200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1295400" y="152400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Forte" pitchFamily="66" charset="0"/>
              </a:rPr>
              <a:t>Before Drilling</a:t>
            </a:r>
            <a:endParaRPr lang="en-US" sz="4400" u="sng" dirty="0">
              <a:solidFill>
                <a:schemeClr val="bg2">
                  <a:lumMod val="60000"/>
                  <a:lumOff val="40000"/>
                </a:schemeClr>
              </a:solidFill>
              <a:latin typeface="Forte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0"/>
          <a:ext cx="8763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Pie 4"/>
          <p:cNvSpPr/>
          <p:nvPr/>
        </p:nvSpPr>
        <p:spPr>
          <a:xfrm>
            <a:off x="152400" y="3581400"/>
            <a:ext cx="1676400" cy="3124200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1219200" y="-7441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Forte" pitchFamily="66" charset="0"/>
              </a:rPr>
              <a:t>Before Drilling</a:t>
            </a:r>
            <a:endParaRPr lang="en-US" sz="4400" u="sng" dirty="0">
              <a:solidFill>
                <a:schemeClr val="bg2">
                  <a:lumMod val="60000"/>
                  <a:lumOff val="40000"/>
                </a:schemeClr>
              </a:solidFill>
              <a:latin typeface="Forte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685800"/>
            <a:ext cx="7924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7. If a chuck is used, remove the chuck key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8. Adjust the table to the desired height by using the table handle. 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9. Turn the feed handle to lower the drill.  Ensure that the drill can be lowered enough to drill the hole.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10. Use the work-holding devise to secure the material to be drilled.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11. Set the drilling machine to the correct speed.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12. Turn the feed handle to align the first center punch mark under the drill</a:t>
            </a:r>
          </a:p>
          <a:p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2143125" y="4438650"/>
          <a:ext cx="2276475" cy="2266950"/>
        </p:xfrm>
        <a:graphic>
          <a:graphicData uri="http://schemas.openxmlformats.org/presentationml/2006/ole">
            <p:oleObj spid="_x0000_s39937" name="Picture" r:id="rId8" imgW="1687181" imgH="1665304" progId="Word.Picture.8">
              <p:embed/>
            </p:oleObj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9" name="Object 3">
            <a:hlinkClick r:id="rId9" action="ppaction://hlinksldjump"/>
          </p:cNvPr>
          <p:cNvGraphicFramePr>
            <a:graphicFrameLocks noChangeAspect="1"/>
          </p:cNvGraphicFramePr>
          <p:nvPr/>
        </p:nvGraphicFramePr>
        <p:xfrm>
          <a:off x="5638800" y="4114800"/>
          <a:ext cx="2743200" cy="2590800"/>
        </p:xfrm>
        <a:graphic>
          <a:graphicData uri="http://schemas.openxmlformats.org/presentationml/2006/ole">
            <p:oleObj spid="_x0000_s39939" name="Picture" r:id="rId10" imgW="1706279" imgH="2064992" progId="Word.Picture.8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57800" y="4114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9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4419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0"/>
          <a:ext cx="84582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144959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Forte" pitchFamily="66" charset="0"/>
              </a:rPr>
              <a:t>During Drilling</a:t>
            </a:r>
            <a:endParaRPr lang="en-US" sz="4400" u="sng" dirty="0">
              <a:solidFill>
                <a:schemeClr val="bg2">
                  <a:lumMod val="60000"/>
                  <a:lumOff val="40000"/>
                </a:schemeClr>
              </a:solidFill>
              <a:latin typeface="Forte" pitchFamily="66" charset="0"/>
            </a:endParaRPr>
          </a:p>
        </p:txBody>
      </p:sp>
      <p:sp>
        <p:nvSpPr>
          <p:cNvPr id="7" name="Pie 6"/>
          <p:cNvSpPr/>
          <p:nvPr/>
        </p:nvSpPr>
        <p:spPr>
          <a:xfrm>
            <a:off x="457200" y="3505200"/>
            <a:ext cx="1676400" cy="3124200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1524000" y="990600"/>
            <a:ext cx="7620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1. Turn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the feed handle to lower the drill to the material.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2. Apply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light pressure to the feed handle to start drilling the hole. </a:t>
            </a:r>
            <a:r>
              <a:rPr lang="en-US" sz="2800" i="1" dirty="0" smtClean="0">
                <a:solidFill>
                  <a:schemeClr val="bg1"/>
                </a:solidFill>
                <a:latin typeface="Comic Sans MS" pitchFamily="66" charset="0"/>
              </a:rPr>
              <a:t>Be careful that extra pressure could break small drills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3. Withdraw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the drill and turn the drilling machine off.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4. Remove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the work piece from the table.</a:t>
            </a:r>
          </a:p>
          <a:p>
            <a:pPr lvl="0"/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5. Remove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the drill, store the drill bit in its proper place and clean the drilling machine table using a brush.</a:t>
            </a:r>
          </a:p>
          <a:p>
            <a:endParaRPr lang="en-US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Forte" pitchFamily="66" charset="0"/>
              </a:rPr>
              <a:t>Practical Task 2:</a:t>
            </a:r>
            <a:endParaRPr lang="en-US" sz="48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objective is to drill four holes in the drill gauge project Fig.6.14.  These holes are D5, D7,D8 and D10 </a:t>
            </a:r>
          </a:p>
          <a:p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3810000"/>
          <a:ext cx="7086599" cy="2392680"/>
        </p:xfrm>
        <a:graphic>
          <a:graphicData uri="http://schemas.openxmlformats.org/drawingml/2006/table">
            <a:tbl>
              <a:tblPr/>
              <a:tblGrid>
                <a:gridCol w="651191"/>
                <a:gridCol w="3217704"/>
                <a:gridCol w="655745"/>
                <a:gridCol w="2561959"/>
              </a:tblGrid>
              <a:tr h="7975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spc="-20" dirty="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SR</a:t>
                      </a:r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spc="-20" dirty="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Tool</a:t>
                      </a:r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SR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Tool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7975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1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Bench drill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3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Brush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5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2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Set of drilling bits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4</a:t>
                      </a:r>
                      <a:endParaRPr lang="en-US" sz="200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20" dirty="0">
                          <a:solidFill>
                            <a:schemeClr val="bg1"/>
                          </a:solidFill>
                          <a:latin typeface="Comic Sans MS" pitchFamily="66" charset="0"/>
                          <a:ea typeface="Times New Roman"/>
                        </a:rPr>
                        <a:t>Micrometer</a:t>
                      </a:r>
                      <a:endParaRPr lang="en-US" sz="2000" dirty="0">
                        <a:solidFill>
                          <a:schemeClr val="bg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4572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u="sng" dirty="0" smtClean="0">
                <a:latin typeface="Comic Sans MS" pitchFamily="66" charset="0"/>
              </a:rPr>
              <a:t>Procedure:</a:t>
            </a:r>
            <a:endParaRPr lang="en-US" sz="2800" u="sng" dirty="0" smtClean="0">
              <a:latin typeface="Comic Sans MS" pitchFamily="66" charset="0"/>
            </a:endParaRPr>
          </a:p>
          <a:p>
            <a:pPr lvl="0">
              <a:buNone/>
            </a:pPr>
            <a:r>
              <a:rPr lang="en-US" sz="2800" dirty="0" smtClean="0">
                <a:latin typeface="Comic Sans MS" pitchFamily="66" charset="0"/>
              </a:rPr>
              <a:t>1. Wear </a:t>
            </a:r>
            <a:r>
              <a:rPr lang="en-US" sz="2800" dirty="0" smtClean="0">
                <a:latin typeface="Comic Sans MS" pitchFamily="66" charset="0"/>
              </a:rPr>
              <a:t>the safety gear required. </a:t>
            </a:r>
          </a:p>
          <a:p>
            <a:pPr lvl="0">
              <a:buNone/>
            </a:pPr>
            <a:r>
              <a:rPr lang="en-US" sz="2800" dirty="0" smtClean="0">
                <a:latin typeface="Comic Sans MS" pitchFamily="66" charset="0"/>
              </a:rPr>
              <a:t>2. Follow </a:t>
            </a:r>
            <a:r>
              <a:rPr lang="en-US" sz="2800" dirty="0" smtClean="0">
                <a:latin typeface="Comic Sans MS" pitchFamily="66" charset="0"/>
              </a:rPr>
              <a:t>the drilling procedure while the machine is powered off as explained in section </a:t>
            </a:r>
            <a:r>
              <a:rPr lang="en-US" sz="2800" b="1" dirty="0" smtClean="0">
                <a:latin typeface="Comic Sans MS" pitchFamily="66" charset="0"/>
              </a:rPr>
              <a:t>10.1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en-US" sz="2800" dirty="0" smtClean="0">
                <a:latin typeface="Comic Sans MS" pitchFamily="66" charset="0"/>
              </a:rPr>
              <a:t>3. Turn </a:t>
            </a:r>
            <a:r>
              <a:rPr lang="en-US" sz="2800" dirty="0" smtClean="0">
                <a:latin typeface="Comic Sans MS" pitchFamily="66" charset="0"/>
              </a:rPr>
              <a:t>on the machine and follow the drilling procedure as explained in section </a:t>
            </a:r>
            <a:r>
              <a:rPr lang="en-US" sz="2800" b="1" dirty="0" smtClean="0">
                <a:latin typeface="Comic Sans MS" pitchFamily="66" charset="0"/>
              </a:rPr>
              <a:t>10.2.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Forte" pitchFamily="66" charset="0"/>
                <a:ea typeface="+mj-ea"/>
                <a:cs typeface="+mj-cs"/>
              </a:rPr>
              <a:t>Practical Task 2: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Forte" pitchFamily="66" charset="0"/>
              <a:ea typeface="+mj-ea"/>
              <a:cs typeface="+mj-cs"/>
            </a:endParaRPr>
          </a:p>
        </p:txBody>
      </p:sp>
      <p:pic>
        <p:nvPicPr>
          <p:cNvPr id="47106" name="Picture 2" descr="LV11"/>
          <p:cNvPicPr>
            <a:picLocks noChangeAspect="1" noChangeArrowheads="1"/>
          </p:cNvPicPr>
          <p:nvPr/>
        </p:nvPicPr>
        <p:blipFill>
          <a:blip r:embed="rId2" cstate="print"/>
          <a:srcRect b="11494"/>
          <a:stretch>
            <a:fillRect/>
          </a:stretch>
        </p:blipFill>
        <p:spPr bwMode="auto">
          <a:xfrm>
            <a:off x="4953000" y="1295400"/>
            <a:ext cx="419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latin typeface="Forte" pitchFamily="66" charset="0"/>
              </a:rPr>
              <a:t>The End </a:t>
            </a:r>
            <a:r>
              <a:rPr lang="en-US" sz="8000" dirty="0" smtClean="0">
                <a:latin typeface="Forte" pitchFamily="66" charset="0"/>
                <a:sym typeface="Wingdings" pitchFamily="2" charset="2"/>
              </a:rPr>
              <a:t> </a:t>
            </a:r>
            <a:br>
              <a:rPr lang="en-US" sz="8000" dirty="0" smtClean="0">
                <a:latin typeface="Forte" pitchFamily="66" charset="0"/>
                <a:sym typeface="Wingdings" pitchFamily="2" charset="2"/>
              </a:rPr>
            </a:br>
            <a:r>
              <a:rPr lang="en-US" sz="8000" dirty="0" smtClean="0">
                <a:latin typeface="Forte" pitchFamily="66" charset="0"/>
                <a:sym typeface="Wingdings" pitchFamily="2" charset="2"/>
              </a:rPr>
              <a:t>Don’t forget to do your Homework !!!</a:t>
            </a:r>
            <a:endParaRPr lang="en-US" sz="8000" dirty="0">
              <a:latin typeface="Forte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Objectives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1.  Describe the operation of a drill press.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2. Identify the drill press parts.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3. Identify the parts of a twist drill.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4. Determine the drill size by measurements or direct reading.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5. Identify the drill and work holding devices.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6. Describe and follow the procedure when performing the drilling operation.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7. Explain and apply the safety rules that should be followed before and during the drilling operation.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Introduction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Drilling is a process of creating round holes by a rotating tool that is typically has two cutting edges.  </a:t>
            </a:r>
          </a:p>
          <a:p>
            <a:r>
              <a:rPr lang="en-US" sz="2800" dirty="0" smtClean="0">
                <a:latin typeface="Comic Sans MS" pitchFamily="66" charset="0"/>
              </a:rPr>
              <a:t>The tool is fed in a direction parallel to its axis of rotation into the work-part to form the round hole.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</p:txBody>
      </p:sp>
      <p:pic>
        <p:nvPicPr>
          <p:cNvPr id="1026" name="Picture 2" descr="d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229100"/>
            <a:ext cx="75438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Forte" pitchFamily="66" charset="0"/>
              </a:rPr>
              <a:t>Main Parts of a Drilling Machine</a:t>
            </a:r>
            <a:endParaRPr lang="en-US" sz="4400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69720"/>
            <a:ext cx="4038600" cy="505968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 The floor (pedestal) drill press is a drill press which sits on the </a:t>
            </a:r>
            <a:r>
              <a:rPr lang="en-US" dirty="0" smtClean="0">
                <a:latin typeface="Comic Sans MS" pitchFamily="66" charset="0"/>
              </a:rPr>
              <a:t>floor.</a:t>
            </a:r>
          </a:p>
          <a:p>
            <a:r>
              <a:rPr lang="en-US" dirty="0" smtClean="0">
                <a:latin typeface="Comic Sans MS" pitchFamily="66" charset="0"/>
              </a:rPr>
              <a:t>It </a:t>
            </a:r>
            <a:r>
              <a:rPr lang="en-US" dirty="0" smtClean="0">
                <a:latin typeface="Comic Sans MS" pitchFamily="66" charset="0"/>
              </a:rPr>
              <a:t>is used to drill small to medium sized holes and other light drilling operations.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2050" name="Picture 2" descr="dr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471921"/>
            <a:ext cx="4724400" cy="515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Twist Drill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Twist drill is the most common tool used in a drill press to cut a hole. </a:t>
            </a:r>
          </a:p>
          <a:p>
            <a:r>
              <a:rPr lang="en-US" sz="2800" dirty="0" smtClean="0">
                <a:latin typeface="Comic Sans MS" pitchFamily="66" charset="0"/>
              </a:rPr>
              <a:t>The twist drill is a rotary cutting tool that is made of a piece of round steel stock. The cutting edges down near the point of the drill cut away material as the drill is moved into contact with the work piece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  <p:pic>
        <p:nvPicPr>
          <p:cNvPr id="3074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876800"/>
            <a:ext cx="710374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The main parts of the twist drill are listed below. </a:t>
            </a:r>
          </a:p>
          <a:p>
            <a:pPr lvl="2">
              <a:buNone/>
            </a:pPr>
            <a:r>
              <a:rPr lang="en-US" sz="2800" dirty="0" smtClean="0">
                <a:latin typeface="Comic Sans MS" pitchFamily="66" charset="0"/>
              </a:rPr>
              <a:t>1. Shank	2. Body</a:t>
            </a:r>
          </a:p>
          <a:p>
            <a:pPr lvl="2">
              <a:buNone/>
            </a:pPr>
            <a:r>
              <a:rPr lang="en-US" sz="2800" dirty="0" smtClean="0">
                <a:latin typeface="Comic Sans MS" pitchFamily="66" charset="0"/>
              </a:rPr>
              <a:t>3. Point	4. Web</a:t>
            </a:r>
          </a:p>
          <a:p>
            <a:pPr lvl="2">
              <a:buNone/>
            </a:pPr>
            <a:r>
              <a:rPr lang="en-US" sz="2800" dirty="0" smtClean="0">
                <a:latin typeface="Comic Sans MS" pitchFamily="66" charset="0"/>
              </a:rPr>
              <a:t>5.Tang</a:t>
            </a: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4098" name="Picture 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267199"/>
            <a:ext cx="7848600" cy="204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Forte" pitchFamily="66" charset="0"/>
                <a:ea typeface="+mj-ea"/>
                <a:cs typeface="+mj-cs"/>
              </a:rPr>
              <a:t>Main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Forte" pitchFamily="66" charset="0"/>
                <a:ea typeface="+mj-ea"/>
                <a:cs typeface="+mj-cs"/>
              </a:rPr>
              <a:t> Parts of the </a:t>
            </a: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Forte" pitchFamily="66" charset="0"/>
                <a:ea typeface="+mj-ea"/>
                <a:cs typeface="+mj-cs"/>
              </a:rPr>
              <a:t>Twist Drill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Forte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rte" pitchFamily="66" charset="0"/>
              </a:rPr>
              <a:t>Types of Drill Shanks</a:t>
            </a:r>
            <a:endParaRPr lang="en-US" dirty="0">
              <a:latin typeface="Forte" pitchFamily="66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2400" y="1447800"/>
          <a:ext cx="8763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hlinkClick r:id="rId7" action="ppaction://hlinksldjump"/>
          </p:cNvPr>
          <p:cNvSpPr txBox="1"/>
          <p:nvPr/>
        </p:nvSpPr>
        <p:spPr>
          <a:xfrm>
            <a:off x="1524000" y="3122474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itchFamily="66" charset="0"/>
              </a:rPr>
              <a:t>Straight Shank Drill</a:t>
            </a:r>
          </a:p>
          <a:p>
            <a:endParaRPr lang="en-US" sz="3600" dirty="0"/>
          </a:p>
        </p:txBody>
      </p:sp>
      <p:sp>
        <p:nvSpPr>
          <p:cNvPr id="6" name="TextBox 5">
            <a:hlinkClick r:id="rId8" action="ppaction://hlinksldjump"/>
          </p:cNvPr>
          <p:cNvSpPr txBox="1"/>
          <p:nvPr/>
        </p:nvSpPr>
        <p:spPr>
          <a:xfrm>
            <a:off x="4419600" y="3733800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>
                <a:latin typeface="Comic Sans MS" pitchFamily="66" charset="0"/>
              </a:rPr>
              <a:t>Morse Taper </a:t>
            </a:r>
            <a:r>
              <a:rPr lang="en-US" sz="3600" dirty="0" smtClean="0">
                <a:latin typeface="Comic Sans MS" pitchFamily="66" charset="0"/>
              </a:rPr>
              <a:t>Shank Drill</a:t>
            </a:r>
          </a:p>
          <a:p>
            <a:endParaRPr lang="en-US" sz="3600" dirty="0"/>
          </a:p>
        </p:txBody>
      </p:sp>
      <p:sp>
        <p:nvSpPr>
          <p:cNvPr id="7" name="Action Button: End 6">
            <a:hlinkClick r:id="rId9" action="ppaction://hlinksldjump" highlightClick="1"/>
          </p:cNvPr>
          <p:cNvSpPr/>
          <p:nvPr/>
        </p:nvSpPr>
        <p:spPr>
          <a:xfrm>
            <a:off x="8153400" y="1600200"/>
            <a:ext cx="533400" cy="457200"/>
          </a:xfrm>
          <a:prstGeom prst="actionButtonEnd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3">
            <a:hlinkClick r:id="rId2" action="ppaction://hlinksldjump"/>
          </p:cNvPr>
          <p:cNvSpPr/>
          <p:nvPr/>
        </p:nvSpPr>
        <p:spPr>
          <a:xfrm>
            <a:off x="0" y="0"/>
            <a:ext cx="9144000" cy="6857999"/>
          </a:xfrm>
          <a:prstGeom prst="leftRightRibb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1295400" y="2590800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Most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of small drills up to 13 mm in diameter have straight shanks. </a:t>
            </a:r>
          </a:p>
          <a:p>
            <a:endParaRPr lang="en-US" sz="28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6858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Twilight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B94B2D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212</TotalTime>
  <Words>1098</Words>
  <Application>Microsoft Office PowerPoint</Application>
  <PresentationFormat>On-screen Show (4:3)</PresentationFormat>
  <Paragraphs>128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Foundry</vt:lpstr>
      <vt:lpstr>Picture</vt:lpstr>
      <vt:lpstr>Microsoft Word Picture</vt:lpstr>
      <vt:lpstr>Drilling</vt:lpstr>
      <vt:lpstr>Warm Up</vt:lpstr>
      <vt:lpstr>Objectives</vt:lpstr>
      <vt:lpstr>Introduction</vt:lpstr>
      <vt:lpstr>Main Parts of a Drilling Machine</vt:lpstr>
      <vt:lpstr>Twist Drill</vt:lpstr>
      <vt:lpstr>Slide 7</vt:lpstr>
      <vt:lpstr>Types of Drill Shanks</vt:lpstr>
      <vt:lpstr>Slide 9</vt:lpstr>
      <vt:lpstr>Slide 10</vt:lpstr>
      <vt:lpstr>Determining the Drill Size</vt:lpstr>
      <vt:lpstr>Practical Task 1</vt:lpstr>
      <vt:lpstr>Drill Holding Devices</vt:lpstr>
      <vt:lpstr>Slide 14</vt:lpstr>
      <vt:lpstr>Slide 15</vt:lpstr>
      <vt:lpstr>Work Holding Devices</vt:lpstr>
      <vt:lpstr>Slide 17</vt:lpstr>
      <vt:lpstr>Slide 18</vt:lpstr>
      <vt:lpstr>Cutting Speed &amp; Different materials</vt:lpstr>
      <vt:lpstr>Drilling Safety </vt:lpstr>
      <vt:lpstr>Drilling Procedures</vt:lpstr>
      <vt:lpstr>Slide 22</vt:lpstr>
      <vt:lpstr>Slide 23</vt:lpstr>
      <vt:lpstr>Slide 24</vt:lpstr>
      <vt:lpstr>Practical Task 2:</vt:lpstr>
      <vt:lpstr>Slide 26</vt:lpstr>
      <vt:lpstr>The End   Don’t forget to do your Homework !!!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Drilling</dc:title>
  <dc:creator>noran.drak</dc:creator>
  <cp:lastModifiedBy>noran.drak</cp:lastModifiedBy>
  <cp:revision>17</cp:revision>
  <dcterms:created xsi:type="dcterms:W3CDTF">2012-02-16T08:45:29Z</dcterms:created>
  <dcterms:modified xsi:type="dcterms:W3CDTF">2012-02-17T12:51:22Z</dcterms:modified>
</cp:coreProperties>
</file>